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1" r:id="rId4"/>
    <p:sldId id="283" r:id="rId5"/>
    <p:sldId id="284" r:id="rId6"/>
    <p:sldId id="285" r:id="rId7"/>
    <p:sldId id="286" r:id="rId8"/>
    <p:sldId id="259" r:id="rId9"/>
    <p:sldId id="287" r:id="rId10"/>
    <p:sldId id="26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188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52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72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55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55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22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15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67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81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02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86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52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3FE8-B99C-429A-BF11-1173E6D80A27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E613F-1A1F-43DE-A6DD-E62C122A3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293883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With thanks to David </a:t>
            </a:r>
            <a:r>
              <a:rPr lang="en-GB" dirty="0" err="1"/>
              <a:t>Jeys</a:t>
            </a:r>
            <a:r>
              <a:rPr lang="en-GB" dirty="0"/>
              <a:t>, </a:t>
            </a:r>
          </a:p>
          <a:p>
            <a:r>
              <a:rPr lang="en-GB" dirty="0"/>
              <a:t>The Manchester Grammar School</a:t>
            </a:r>
          </a:p>
          <a:p>
            <a:endParaRPr lang="en-GB" dirty="0"/>
          </a:p>
          <a:p>
            <a:r>
              <a:rPr lang="en-GB" dirty="0"/>
              <a:t>(Note to MGS staff:  this resource is related to Year 10 Problem Solving  tasks no. 11)</a:t>
            </a:r>
          </a:p>
        </p:txBody>
      </p:sp>
    </p:spTree>
    <p:extLst>
      <p:ext uri="{BB962C8B-B14F-4D97-AF65-F5344CB8AC3E}">
        <p14:creationId xmlns:p14="http://schemas.microsoft.com/office/powerpoint/2010/main" val="255460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93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3F1A064-4C37-4FB0-8FCB-F37E9BE28054}"/>
              </a:ext>
            </a:extLst>
          </p:cNvPr>
          <p:cNvSpPr/>
          <p:nvPr/>
        </p:nvSpPr>
        <p:spPr>
          <a:xfrm>
            <a:off x="-17963" y="0"/>
            <a:ext cx="9161963" cy="685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79"/>
          <a:stretch/>
        </p:blipFill>
        <p:spPr bwMode="auto">
          <a:xfrm>
            <a:off x="-3588" y="2609850"/>
            <a:ext cx="1411639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Freeform 2"/>
          <p:cNvSpPr/>
          <p:nvPr/>
        </p:nvSpPr>
        <p:spPr>
          <a:xfrm>
            <a:off x="2243795" y="1813034"/>
            <a:ext cx="5468381" cy="1224080"/>
          </a:xfrm>
          <a:custGeom>
            <a:avLst/>
            <a:gdLst>
              <a:gd name="connsiteX0" fmla="*/ 0 w 4775200"/>
              <a:gd name="connsiteY0" fmla="*/ 1756228 h 1756228"/>
              <a:gd name="connsiteX1" fmla="*/ 159657 w 4775200"/>
              <a:gd name="connsiteY1" fmla="*/ 1712685 h 1756228"/>
              <a:gd name="connsiteX2" fmla="*/ 246742 w 4775200"/>
              <a:gd name="connsiteY2" fmla="*/ 1669143 h 1756228"/>
              <a:gd name="connsiteX3" fmla="*/ 333828 w 4775200"/>
              <a:gd name="connsiteY3" fmla="*/ 1611085 h 1756228"/>
              <a:gd name="connsiteX4" fmla="*/ 420914 w 4775200"/>
              <a:gd name="connsiteY4" fmla="*/ 1567543 h 1756228"/>
              <a:gd name="connsiteX5" fmla="*/ 522514 w 4775200"/>
              <a:gd name="connsiteY5" fmla="*/ 1494971 h 1756228"/>
              <a:gd name="connsiteX6" fmla="*/ 609600 w 4775200"/>
              <a:gd name="connsiteY6" fmla="*/ 1436914 h 1756228"/>
              <a:gd name="connsiteX7" fmla="*/ 653142 w 4775200"/>
              <a:gd name="connsiteY7" fmla="*/ 1407885 h 1756228"/>
              <a:gd name="connsiteX8" fmla="*/ 682171 w 4775200"/>
              <a:gd name="connsiteY8" fmla="*/ 1320800 h 1756228"/>
              <a:gd name="connsiteX9" fmla="*/ 696685 w 4775200"/>
              <a:gd name="connsiteY9" fmla="*/ 1277257 h 1756228"/>
              <a:gd name="connsiteX10" fmla="*/ 711200 w 4775200"/>
              <a:gd name="connsiteY10" fmla="*/ 1219200 h 1756228"/>
              <a:gd name="connsiteX11" fmla="*/ 725714 w 4775200"/>
              <a:gd name="connsiteY11" fmla="*/ 957943 h 1756228"/>
              <a:gd name="connsiteX12" fmla="*/ 740228 w 4775200"/>
              <a:gd name="connsiteY12" fmla="*/ 914400 h 1756228"/>
              <a:gd name="connsiteX13" fmla="*/ 783771 w 4775200"/>
              <a:gd name="connsiteY13" fmla="*/ 885371 h 1756228"/>
              <a:gd name="connsiteX14" fmla="*/ 870857 w 4775200"/>
              <a:gd name="connsiteY14" fmla="*/ 856343 h 1756228"/>
              <a:gd name="connsiteX15" fmla="*/ 943428 w 4775200"/>
              <a:gd name="connsiteY15" fmla="*/ 769257 h 1756228"/>
              <a:gd name="connsiteX16" fmla="*/ 986971 w 4775200"/>
              <a:gd name="connsiteY16" fmla="*/ 725714 h 1756228"/>
              <a:gd name="connsiteX17" fmla="*/ 1045028 w 4775200"/>
              <a:gd name="connsiteY17" fmla="*/ 667657 h 1756228"/>
              <a:gd name="connsiteX18" fmla="*/ 1074057 w 4775200"/>
              <a:gd name="connsiteY18" fmla="*/ 624114 h 1756228"/>
              <a:gd name="connsiteX19" fmla="*/ 1204685 w 4775200"/>
              <a:gd name="connsiteY19" fmla="*/ 551543 h 1756228"/>
              <a:gd name="connsiteX20" fmla="*/ 1233714 w 4775200"/>
              <a:gd name="connsiteY20" fmla="*/ 508000 h 1756228"/>
              <a:gd name="connsiteX21" fmla="*/ 1320800 w 4775200"/>
              <a:gd name="connsiteY21" fmla="*/ 478971 h 1756228"/>
              <a:gd name="connsiteX22" fmla="*/ 1407885 w 4775200"/>
              <a:gd name="connsiteY22" fmla="*/ 435428 h 1756228"/>
              <a:gd name="connsiteX23" fmla="*/ 1451428 w 4775200"/>
              <a:gd name="connsiteY23" fmla="*/ 406400 h 1756228"/>
              <a:gd name="connsiteX24" fmla="*/ 1494971 w 4775200"/>
              <a:gd name="connsiteY24" fmla="*/ 391885 h 1756228"/>
              <a:gd name="connsiteX25" fmla="*/ 1669142 w 4775200"/>
              <a:gd name="connsiteY25" fmla="*/ 362857 h 1756228"/>
              <a:gd name="connsiteX26" fmla="*/ 2162628 w 4775200"/>
              <a:gd name="connsiteY26" fmla="*/ 348343 h 1756228"/>
              <a:gd name="connsiteX27" fmla="*/ 2220685 w 4775200"/>
              <a:gd name="connsiteY27" fmla="*/ 333828 h 1756228"/>
              <a:gd name="connsiteX28" fmla="*/ 2307771 w 4775200"/>
              <a:gd name="connsiteY28" fmla="*/ 304800 h 1756228"/>
              <a:gd name="connsiteX29" fmla="*/ 2380342 w 4775200"/>
              <a:gd name="connsiteY29" fmla="*/ 232228 h 1756228"/>
              <a:gd name="connsiteX30" fmla="*/ 2496457 w 4775200"/>
              <a:gd name="connsiteY30" fmla="*/ 101600 h 1756228"/>
              <a:gd name="connsiteX31" fmla="*/ 2540000 w 4775200"/>
              <a:gd name="connsiteY31" fmla="*/ 14514 h 1756228"/>
              <a:gd name="connsiteX32" fmla="*/ 2583542 w 4775200"/>
              <a:gd name="connsiteY32" fmla="*/ 0 h 1756228"/>
              <a:gd name="connsiteX33" fmla="*/ 2815771 w 4775200"/>
              <a:gd name="connsiteY33" fmla="*/ 14514 h 1756228"/>
              <a:gd name="connsiteX34" fmla="*/ 2888342 w 4775200"/>
              <a:gd name="connsiteY34" fmla="*/ 101600 h 1756228"/>
              <a:gd name="connsiteX35" fmla="*/ 2931885 w 4775200"/>
              <a:gd name="connsiteY35" fmla="*/ 116114 h 1756228"/>
              <a:gd name="connsiteX36" fmla="*/ 3077028 w 4775200"/>
              <a:gd name="connsiteY36" fmla="*/ 159657 h 1756228"/>
              <a:gd name="connsiteX37" fmla="*/ 3120571 w 4775200"/>
              <a:gd name="connsiteY37" fmla="*/ 174171 h 1756228"/>
              <a:gd name="connsiteX38" fmla="*/ 3251200 w 4775200"/>
              <a:gd name="connsiteY38" fmla="*/ 203200 h 1756228"/>
              <a:gd name="connsiteX39" fmla="*/ 3396342 w 4775200"/>
              <a:gd name="connsiteY39" fmla="*/ 246743 h 1756228"/>
              <a:gd name="connsiteX40" fmla="*/ 3439885 w 4775200"/>
              <a:gd name="connsiteY40" fmla="*/ 275771 h 1756228"/>
              <a:gd name="connsiteX41" fmla="*/ 3526971 w 4775200"/>
              <a:gd name="connsiteY41" fmla="*/ 304800 h 1756228"/>
              <a:gd name="connsiteX42" fmla="*/ 3570514 w 4775200"/>
              <a:gd name="connsiteY42" fmla="*/ 333828 h 1756228"/>
              <a:gd name="connsiteX43" fmla="*/ 3599542 w 4775200"/>
              <a:gd name="connsiteY43" fmla="*/ 435428 h 1756228"/>
              <a:gd name="connsiteX44" fmla="*/ 3672114 w 4775200"/>
              <a:gd name="connsiteY44" fmla="*/ 566057 h 1756228"/>
              <a:gd name="connsiteX45" fmla="*/ 3773714 w 4775200"/>
              <a:gd name="connsiteY45" fmla="*/ 609600 h 1756228"/>
              <a:gd name="connsiteX46" fmla="*/ 3918857 w 4775200"/>
              <a:gd name="connsiteY46" fmla="*/ 653143 h 1756228"/>
              <a:gd name="connsiteX47" fmla="*/ 4005942 w 4775200"/>
              <a:gd name="connsiteY47" fmla="*/ 711200 h 1756228"/>
              <a:gd name="connsiteX48" fmla="*/ 4034971 w 4775200"/>
              <a:gd name="connsiteY48" fmla="*/ 754743 h 1756228"/>
              <a:gd name="connsiteX49" fmla="*/ 4122057 w 4775200"/>
              <a:gd name="connsiteY49" fmla="*/ 783771 h 1756228"/>
              <a:gd name="connsiteX50" fmla="*/ 4151085 w 4775200"/>
              <a:gd name="connsiteY50" fmla="*/ 827314 h 1756228"/>
              <a:gd name="connsiteX51" fmla="*/ 4194628 w 4775200"/>
              <a:gd name="connsiteY51" fmla="*/ 856343 h 1756228"/>
              <a:gd name="connsiteX52" fmla="*/ 4238171 w 4775200"/>
              <a:gd name="connsiteY52" fmla="*/ 899885 h 1756228"/>
              <a:gd name="connsiteX53" fmla="*/ 4281714 w 4775200"/>
              <a:gd name="connsiteY53" fmla="*/ 1451428 h 1756228"/>
              <a:gd name="connsiteX54" fmla="*/ 4354285 w 4775200"/>
              <a:gd name="connsiteY54" fmla="*/ 1582057 h 1756228"/>
              <a:gd name="connsiteX55" fmla="*/ 4426857 w 4775200"/>
              <a:gd name="connsiteY55" fmla="*/ 1654628 h 1756228"/>
              <a:gd name="connsiteX56" fmla="*/ 4601028 w 4775200"/>
              <a:gd name="connsiteY56" fmla="*/ 1683657 h 1756228"/>
              <a:gd name="connsiteX57" fmla="*/ 4673600 w 4775200"/>
              <a:gd name="connsiteY57" fmla="*/ 1698171 h 1756228"/>
              <a:gd name="connsiteX58" fmla="*/ 4717142 w 4775200"/>
              <a:gd name="connsiteY58" fmla="*/ 1712685 h 1756228"/>
              <a:gd name="connsiteX59" fmla="*/ 4775200 w 4775200"/>
              <a:gd name="connsiteY59" fmla="*/ 1712685 h 1756228"/>
              <a:gd name="connsiteX0" fmla="*/ 0 w 4775200"/>
              <a:gd name="connsiteY0" fmla="*/ 1756228 h 1756228"/>
              <a:gd name="connsiteX1" fmla="*/ 159657 w 4775200"/>
              <a:gd name="connsiteY1" fmla="*/ 1712685 h 1756228"/>
              <a:gd name="connsiteX2" fmla="*/ 246742 w 4775200"/>
              <a:gd name="connsiteY2" fmla="*/ 1669143 h 1756228"/>
              <a:gd name="connsiteX3" fmla="*/ 333828 w 4775200"/>
              <a:gd name="connsiteY3" fmla="*/ 1611085 h 1756228"/>
              <a:gd name="connsiteX4" fmla="*/ 420914 w 4775200"/>
              <a:gd name="connsiteY4" fmla="*/ 1567543 h 1756228"/>
              <a:gd name="connsiteX5" fmla="*/ 522514 w 4775200"/>
              <a:gd name="connsiteY5" fmla="*/ 1494971 h 1756228"/>
              <a:gd name="connsiteX6" fmla="*/ 609600 w 4775200"/>
              <a:gd name="connsiteY6" fmla="*/ 1436914 h 1756228"/>
              <a:gd name="connsiteX7" fmla="*/ 653142 w 4775200"/>
              <a:gd name="connsiteY7" fmla="*/ 1407885 h 1756228"/>
              <a:gd name="connsiteX8" fmla="*/ 682171 w 4775200"/>
              <a:gd name="connsiteY8" fmla="*/ 1320800 h 1756228"/>
              <a:gd name="connsiteX9" fmla="*/ 696685 w 4775200"/>
              <a:gd name="connsiteY9" fmla="*/ 1277257 h 1756228"/>
              <a:gd name="connsiteX10" fmla="*/ 711200 w 4775200"/>
              <a:gd name="connsiteY10" fmla="*/ 1219200 h 1756228"/>
              <a:gd name="connsiteX11" fmla="*/ 725714 w 4775200"/>
              <a:gd name="connsiteY11" fmla="*/ 957943 h 1756228"/>
              <a:gd name="connsiteX12" fmla="*/ 740228 w 4775200"/>
              <a:gd name="connsiteY12" fmla="*/ 914400 h 1756228"/>
              <a:gd name="connsiteX13" fmla="*/ 783771 w 4775200"/>
              <a:gd name="connsiteY13" fmla="*/ 885371 h 1756228"/>
              <a:gd name="connsiteX14" fmla="*/ 870857 w 4775200"/>
              <a:gd name="connsiteY14" fmla="*/ 856343 h 1756228"/>
              <a:gd name="connsiteX15" fmla="*/ 943428 w 4775200"/>
              <a:gd name="connsiteY15" fmla="*/ 769257 h 1756228"/>
              <a:gd name="connsiteX16" fmla="*/ 986971 w 4775200"/>
              <a:gd name="connsiteY16" fmla="*/ 725714 h 1756228"/>
              <a:gd name="connsiteX17" fmla="*/ 1045028 w 4775200"/>
              <a:gd name="connsiteY17" fmla="*/ 667657 h 1756228"/>
              <a:gd name="connsiteX18" fmla="*/ 1074057 w 4775200"/>
              <a:gd name="connsiteY18" fmla="*/ 624114 h 1756228"/>
              <a:gd name="connsiteX19" fmla="*/ 1204685 w 4775200"/>
              <a:gd name="connsiteY19" fmla="*/ 551543 h 1756228"/>
              <a:gd name="connsiteX20" fmla="*/ 1233714 w 4775200"/>
              <a:gd name="connsiteY20" fmla="*/ 508000 h 1756228"/>
              <a:gd name="connsiteX21" fmla="*/ 1320800 w 4775200"/>
              <a:gd name="connsiteY21" fmla="*/ 478971 h 1756228"/>
              <a:gd name="connsiteX22" fmla="*/ 1407885 w 4775200"/>
              <a:gd name="connsiteY22" fmla="*/ 435428 h 1756228"/>
              <a:gd name="connsiteX23" fmla="*/ 1451428 w 4775200"/>
              <a:gd name="connsiteY23" fmla="*/ 406400 h 1756228"/>
              <a:gd name="connsiteX24" fmla="*/ 1494971 w 4775200"/>
              <a:gd name="connsiteY24" fmla="*/ 391885 h 1756228"/>
              <a:gd name="connsiteX25" fmla="*/ 1669142 w 4775200"/>
              <a:gd name="connsiteY25" fmla="*/ 362857 h 1756228"/>
              <a:gd name="connsiteX26" fmla="*/ 2162628 w 4775200"/>
              <a:gd name="connsiteY26" fmla="*/ 348343 h 1756228"/>
              <a:gd name="connsiteX27" fmla="*/ 2220685 w 4775200"/>
              <a:gd name="connsiteY27" fmla="*/ 333828 h 1756228"/>
              <a:gd name="connsiteX28" fmla="*/ 2307771 w 4775200"/>
              <a:gd name="connsiteY28" fmla="*/ 304800 h 1756228"/>
              <a:gd name="connsiteX29" fmla="*/ 2380342 w 4775200"/>
              <a:gd name="connsiteY29" fmla="*/ 232228 h 1756228"/>
              <a:gd name="connsiteX30" fmla="*/ 2496457 w 4775200"/>
              <a:gd name="connsiteY30" fmla="*/ 101600 h 1756228"/>
              <a:gd name="connsiteX31" fmla="*/ 2540000 w 4775200"/>
              <a:gd name="connsiteY31" fmla="*/ 14514 h 1756228"/>
              <a:gd name="connsiteX32" fmla="*/ 2583542 w 4775200"/>
              <a:gd name="connsiteY32" fmla="*/ 0 h 1756228"/>
              <a:gd name="connsiteX33" fmla="*/ 2815771 w 4775200"/>
              <a:gd name="connsiteY33" fmla="*/ 14514 h 1756228"/>
              <a:gd name="connsiteX34" fmla="*/ 2888342 w 4775200"/>
              <a:gd name="connsiteY34" fmla="*/ 101600 h 1756228"/>
              <a:gd name="connsiteX35" fmla="*/ 2931885 w 4775200"/>
              <a:gd name="connsiteY35" fmla="*/ 116114 h 1756228"/>
              <a:gd name="connsiteX36" fmla="*/ 3077028 w 4775200"/>
              <a:gd name="connsiteY36" fmla="*/ 159657 h 1756228"/>
              <a:gd name="connsiteX37" fmla="*/ 3120571 w 4775200"/>
              <a:gd name="connsiteY37" fmla="*/ 174171 h 1756228"/>
              <a:gd name="connsiteX38" fmla="*/ 3251200 w 4775200"/>
              <a:gd name="connsiteY38" fmla="*/ 203200 h 1756228"/>
              <a:gd name="connsiteX39" fmla="*/ 3396342 w 4775200"/>
              <a:gd name="connsiteY39" fmla="*/ 246743 h 1756228"/>
              <a:gd name="connsiteX40" fmla="*/ 3439885 w 4775200"/>
              <a:gd name="connsiteY40" fmla="*/ 275771 h 1756228"/>
              <a:gd name="connsiteX41" fmla="*/ 3526971 w 4775200"/>
              <a:gd name="connsiteY41" fmla="*/ 304800 h 1756228"/>
              <a:gd name="connsiteX42" fmla="*/ 3570514 w 4775200"/>
              <a:gd name="connsiteY42" fmla="*/ 333828 h 1756228"/>
              <a:gd name="connsiteX43" fmla="*/ 3599542 w 4775200"/>
              <a:gd name="connsiteY43" fmla="*/ 435428 h 1756228"/>
              <a:gd name="connsiteX44" fmla="*/ 3672114 w 4775200"/>
              <a:gd name="connsiteY44" fmla="*/ 566057 h 1756228"/>
              <a:gd name="connsiteX45" fmla="*/ 3773714 w 4775200"/>
              <a:gd name="connsiteY45" fmla="*/ 609600 h 1756228"/>
              <a:gd name="connsiteX46" fmla="*/ 3918857 w 4775200"/>
              <a:gd name="connsiteY46" fmla="*/ 653143 h 1756228"/>
              <a:gd name="connsiteX47" fmla="*/ 4005942 w 4775200"/>
              <a:gd name="connsiteY47" fmla="*/ 711200 h 1756228"/>
              <a:gd name="connsiteX48" fmla="*/ 4034971 w 4775200"/>
              <a:gd name="connsiteY48" fmla="*/ 754743 h 1756228"/>
              <a:gd name="connsiteX49" fmla="*/ 4122057 w 4775200"/>
              <a:gd name="connsiteY49" fmla="*/ 783771 h 1756228"/>
              <a:gd name="connsiteX50" fmla="*/ 4151085 w 4775200"/>
              <a:gd name="connsiteY50" fmla="*/ 827314 h 1756228"/>
              <a:gd name="connsiteX51" fmla="*/ 4194628 w 4775200"/>
              <a:gd name="connsiteY51" fmla="*/ 856343 h 1756228"/>
              <a:gd name="connsiteX52" fmla="*/ 4238171 w 4775200"/>
              <a:gd name="connsiteY52" fmla="*/ 899885 h 1756228"/>
              <a:gd name="connsiteX53" fmla="*/ 4360252 w 4775200"/>
              <a:gd name="connsiteY53" fmla="*/ 1468257 h 1756228"/>
              <a:gd name="connsiteX54" fmla="*/ 4354285 w 4775200"/>
              <a:gd name="connsiteY54" fmla="*/ 1582057 h 1756228"/>
              <a:gd name="connsiteX55" fmla="*/ 4426857 w 4775200"/>
              <a:gd name="connsiteY55" fmla="*/ 1654628 h 1756228"/>
              <a:gd name="connsiteX56" fmla="*/ 4601028 w 4775200"/>
              <a:gd name="connsiteY56" fmla="*/ 1683657 h 1756228"/>
              <a:gd name="connsiteX57" fmla="*/ 4673600 w 4775200"/>
              <a:gd name="connsiteY57" fmla="*/ 1698171 h 1756228"/>
              <a:gd name="connsiteX58" fmla="*/ 4717142 w 4775200"/>
              <a:gd name="connsiteY58" fmla="*/ 1712685 h 1756228"/>
              <a:gd name="connsiteX59" fmla="*/ 4775200 w 4775200"/>
              <a:gd name="connsiteY59" fmla="*/ 1712685 h 1756228"/>
              <a:gd name="connsiteX0" fmla="*/ 0 w 4775200"/>
              <a:gd name="connsiteY0" fmla="*/ 1756228 h 1756228"/>
              <a:gd name="connsiteX1" fmla="*/ 159657 w 4775200"/>
              <a:gd name="connsiteY1" fmla="*/ 1712685 h 1756228"/>
              <a:gd name="connsiteX2" fmla="*/ 246742 w 4775200"/>
              <a:gd name="connsiteY2" fmla="*/ 1669143 h 1756228"/>
              <a:gd name="connsiteX3" fmla="*/ 333828 w 4775200"/>
              <a:gd name="connsiteY3" fmla="*/ 1611085 h 1756228"/>
              <a:gd name="connsiteX4" fmla="*/ 420914 w 4775200"/>
              <a:gd name="connsiteY4" fmla="*/ 1567543 h 1756228"/>
              <a:gd name="connsiteX5" fmla="*/ 522514 w 4775200"/>
              <a:gd name="connsiteY5" fmla="*/ 1494971 h 1756228"/>
              <a:gd name="connsiteX6" fmla="*/ 609600 w 4775200"/>
              <a:gd name="connsiteY6" fmla="*/ 1436914 h 1756228"/>
              <a:gd name="connsiteX7" fmla="*/ 653142 w 4775200"/>
              <a:gd name="connsiteY7" fmla="*/ 1407885 h 1756228"/>
              <a:gd name="connsiteX8" fmla="*/ 682171 w 4775200"/>
              <a:gd name="connsiteY8" fmla="*/ 1320800 h 1756228"/>
              <a:gd name="connsiteX9" fmla="*/ 696685 w 4775200"/>
              <a:gd name="connsiteY9" fmla="*/ 1277257 h 1756228"/>
              <a:gd name="connsiteX10" fmla="*/ 711200 w 4775200"/>
              <a:gd name="connsiteY10" fmla="*/ 1219200 h 1756228"/>
              <a:gd name="connsiteX11" fmla="*/ 725714 w 4775200"/>
              <a:gd name="connsiteY11" fmla="*/ 957943 h 1756228"/>
              <a:gd name="connsiteX12" fmla="*/ 740228 w 4775200"/>
              <a:gd name="connsiteY12" fmla="*/ 914400 h 1756228"/>
              <a:gd name="connsiteX13" fmla="*/ 783771 w 4775200"/>
              <a:gd name="connsiteY13" fmla="*/ 885371 h 1756228"/>
              <a:gd name="connsiteX14" fmla="*/ 870857 w 4775200"/>
              <a:gd name="connsiteY14" fmla="*/ 856343 h 1756228"/>
              <a:gd name="connsiteX15" fmla="*/ 943428 w 4775200"/>
              <a:gd name="connsiteY15" fmla="*/ 769257 h 1756228"/>
              <a:gd name="connsiteX16" fmla="*/ 986971 w 4775200"/>
              <a:gd name="connsiteY16" fmla="*/ 725714 h 1756228"/>
              <a:gd name="connsiteX17" fmla="*/ 1045028 w 4775200"/>
              <a:gd name="connsiteY17" fmla="*/ 667657 h 1756228"/>
              <a:gd name="connsiteX18" fmla="*/ 1074057 w 4775200"/>
              <a:gd name="connsiteY18" fmla="*/ 624114 h 1756228"/>
              <a:gd name="connsiteX19" fmla="*/ 1204685 w 4775200"/>
              <a:gd name="connsiteY19" fmla="*/ 551543 h 1756228"/>
              <a:gd name="connsiteX20" fmla="*/ 1233714 w 4775200"/>
              <a:gd name="connsiteY20" fmla="*/ 508000 h 1756228"/>
              <a:gd name="connsiteX21" fmla="*/ 1320800 w 4775200"/>
              <a:gd name="connsiteY21" fmla="*/ 478971 h 1756228"/>
              <a:gd name="connsiteX22" fmla="*/ 1407885 w 4775200"/>
              <a:gd name="connsiteY22" fmla="*/ 435428 h 1756228"/>
              <a:gd name="connsiteX23" fmla="*/ 1451428 w 4775200"/>
              <a:gd name="connsiteY23" fmla="*/ 406400 h 1756228"/>
              <a:gd name="connsiteX24" fmla="*/ 1494971 w 4775200"/>
              <a:gd name="connsiteY24" fmla="*/ 391885 h 1756228"/>
              <a:gd name="connsiteX25" fmla="*/ 1669142 w 4775200"/>
              <a:gd name="connsiteY25" fmla="*/ 362857 h 1756228"/>
              <a:gd name="connsiteX26" fmla="*/ 2162628 w 4775200"/>
              <a:gd name="connsiteY26" fmla="*/ 348343 h 1756228"/>
              <a:gd name="connsiteX27" fmla="*/ 2220685 w 4775200"/>
              <a:gd name="connsiteY27" fmla="*/ 333828 h 1756228"/>
              <a:gd name="connsiteX28" fmla="*/ 2307771 w 4775200"/>
              <a:gd name="connsiteY28" fmla="*/ 304800 h 1756228"/>
              <a:gd name="connsiteX29" fmla="*/ 2380342 w 4775200"/>
              <a:gd name="connsiteY29" fmla="*/ 232228 h 1756228"/>
              <a:gd name="connsiteX30" fmla="*/ 2496457 w 4775200"/>
              <a:gd name="connsiteY30" fmla="*/ 101600 h 1756228"/>
              <a:gd name="connsiteX31" fmla="*/ 2540000 w 4775200"/>
              <a:gd name="connsiteY31" fmla="*/ 14514 h 1756228"/>
              <a:gd name="connsiteX32" fmla="*/ 2583542 w 4775200"/>
              <a:gd name="connsiteY32" fmla="*/ 0 h 1756228"/>
              <a:gd name="connsiteX33" fmla="*/ 2815771 w 4775200"/>
              <a:gd name="connsiteY33" fmla="*/ 14514 h 1756228"/>
              <a:gd name="connsiteX34" fmla="*/ 2888342 w 4775200"/>
              <a:gd name="connsiteY34" fmla="*/ 101600 h 1756228"/>
              <a:gd name="connsiteX35" fmla="*/ 2931885 w 4775200"/>
              <a:gd name="connsiteY35" fmla="*/ 116114 h 1756228"/>
              <a:gd name="connsiteX36" fmla="*/ 3077028 w 4775200"/>
              <a:gd name="connsiteY36" fmla="*/ 159657 h 1756228"/>
              <a:gd name="connsiteX37" fmla="*/ 3120571 w 4775200"/>
              <a:gd name="connsiteY37" fmla="*/ 174171 h 1756228"/>
              <a:gd name="connsiteX38" fmla="*/ 3251200 w 4775200"/>
              <a:gd name="connsiteY38" fmla="*/ 203200 h 1756228"/>
              <a:gd name="connsiteX39" fmla="*/ 3396342 w 4775200"/>
              <a:gd name="connsiteY39" fmla="*/ 246743 h 1756228"/>
              <a:gd name="connsiteX40" fmla="*/ 3439885 w 4775200"/>
              <a:gd name="connsiteY40" fmla="*/ 275771 h 1756228"/>
              <a:gd name="connsiteX41" fmla="*/ 3526971 w 4775200"/>
              <a:gd name="connsiteY41" fmla="*/ 304800 h 1756228"/>
              <a:gd name="connsiteX42" fmla="*/ 3570514 w 4775200"/>
              <a:gd name="connsiteY42" fmla="*/ 333828 h 1756228"/>
              <a:gd name="connsiteX43" fmla="*/ 3599542 w 4775200"/>
              <a:gd name="connsiteY43" fmla="*/ 435428 h 1756228"/>
              <a:gd name="connsiteX44" fmla="*/ 3672114 w 4775200"/>
              <a:gd name="connsiteY44" fmla="*/ 566057 h 1756228"/>
              <a:gd name="connsiteX45" fmla="*/ 3773714 w 4775200"/>
              <a:gd name="connsiteY45" fmla="*/ 609600 h 1756228"/>
              <a:gd name="connsiteX46" fmla="*/ 3918857 w 4775200"/>
              <a:gd name="connsiteY46" fmla="*/ 653143 h 1756228"/>
              <a:gd name="connsiteX47" fmla="*/ 4005942 w 4775200"/>
              <a:gd name="connsiteY47" fmla="*/ 711200 h 1756228"/>
              <a:gd name="connsiteX48" fmla="*/ 4034971 w 4775200"/>
              <a:gd name="connsiteY48" fmla="*/ 754743 h 1756228"/>
              <a:gd name="connsiteX49" fmla="*/ 4122057 w 4775200"/>
              <a:gd name="connsiteY49" fmla="*/ 783771 h 1756228"/>
              <a:gd name="connsiteX50" fmla="*/ 4151085 w 4775200"/>
              <a:gd name="connsiteY50" fmla="*/ 827314 h 1756228"/>
              <a:gd name="connsiteX51" fmla="*/ 4194628 w 4775200"/>
              <a:gd name="connsiteY51" fmla="*/ 856343 h 1756228"/>
              <a:gd name="connsiteX52" fmla="*/ 4238171 w 4775200"/>
              <a:gd name="connsiteY52" fmla="*/ 899885 h 1756228"/>
              <a:gd name="connsiteX53" fmla="*/ 4360252 w 4775200"/>
              <a:gd name="connsiteY53" fmla="*/ 1468257 h 1756228"/>
              <a:gd name="connsiteX54" fmla="*/ 4472092 w 4775200"/>
              <a:gd name="connsiteY54" fmla="*/ 1565228 h 1756228"/>
              <a:gd name="connsiteX55" fmla="*/ 4426857 w 4775200"/>
              <a:gd name="connsiteY55" fmla="*/ 1654628 h 1756228"/>
              <a:gd name="connsiteX56" fmla="*/ 4601028 w 4775200"/>
              <a:gd name="connsiteY56" fmla="*/ 1683657 h 1756228"/>
              <a:gd name="connsiteX57" fmla="*/ 4673600 w 4775200"/>
              <a:gd name="connsiteY57" fmla="*/ 1698171 h 1756228"/>
              <a:gd name="connsiteX58" fmla="*/ 4717142 w 4775200"/>
              <a:gd name="connsiteY58" fmla="*/ 1712685 h 1756228"/>
              <a:gd name="connsiteX59" fmla="*/ 4775200 w 4775200"/>
              <a:gd name="connsiteY59" fmla="*/ 1712685 h 1756228"/>
              <a:gd name="connsiteX0" fmla="*/ 0 w 4775200"/>
              <a:gd name="connsiteY0" fmla="*/ 1756228 h 1756228"/>
              <a:gd name="connsiteX1" fmla="*/ 159657 w 4775200"/>
              <a:gd name="connsiteY1" fmla="*/ 1712685 h 1756228"/>
              <a:gd name="connsiteX2" fmla="*/ 246742 w 4775200"/>
              <a:gd name="connsiteY2" fmla="*/ 1669143 h 1756228"/>
              <a:gd name="connsiteX3" fmla="*/ 333828 w 4775200"/>
              <a:gd name="connsiteY3" fmla="*/ 1611085 h 1756228"/>
              <a:gd name="connsiteX4" fmla="*/ 420914 w 4775200"/>
              <a:gd name="connsiteY4" fmla="*/ 1567543 h 1756228"/>
              <a:gd name="connsiteX5" fmla="*/ 522514 w 4775200"/>
              <a:gd name="connsiteY5" fmla="*/ 1494971 h 1756228"/>
              <a:gd name="connsiteX6" fmla="*/ 609600 w 4775200"/>
              <a:gd name="connsiteY6" fmla="*/ 1436914 h 1756228"/>
              <a:gd name="connsiteX7" fmla="*/ 653142 w 4775200"/>
              <a:gd name="connsiteY7" fmla="*/ 1407885 h 1756228"/>
              <a:gd name="connsiteX8" fmla="*/ 682171 w 4775200"/>
              <a:gd name="connsiteY8" fmla="*/ 1320800 h 1756228"/>
              <a:gd name="connsiteX9" fmla="*/ 696685 w 4775200"/>
              <a:gd name="connsiteY9" fmla="*/ 1277257 h 1756228"/>
              <a:gd name="connsiteX10" fmla="*/ 711200 w 4775200"/>
              <a:gd name="connsiteY10" fmla="*/ 1219200 h 1756228"/>
              <a:gd name="connsiteX11" fmla="*/ 725714 w 4775200"/>
              <a:gd name="connsiteY11" fmla="*/ 957943 h 1756228"/>
              <a:gd name="connsiteX12" fmla="*/ 740228 w 4775200"/>
              <a:gd name="connsiteY12" fmla="*/ 914400 h 1756228"/>
              <a:gd name="connsiteX13" fmla="*/ 783771 w 4775200"/>
              <a:gd name="connsiteY13" fmla="*/ 885371 h 1756228"/>
              <a:gd name="connsiteX14" fmla="*/ 870857 w 4775200"/>
              <a:gd name="connsiteY14" fmla="*/ 856343 h 1756228"/>
              <a:gd name="connsiteX15" fmla="*/ 943428 w 4775200"/>
              <a:gd name="connsiteY15" fmla="*/ 769257 h 1756228"/>
              <a:gd name="connsiteX16" fmla="*/ 986971 w 4775200"/>
              <a:gd name="connsiteY16" fmla="*/ 725714 h 1756228"/>
              <a:gd name="connsiteX17" fmla="*/ 1045028 w 4775200"/>
              <a:gd name="connsiteY17" fmla="*/ 667657 h 1756228"/>
              <a:gd name="connsiteX18" fmla="*/ 1074057 w 4775200"/>
              <a:gd name="connsiteY18" fmla="*/ 624114 h 1756228"/>
              <a:gd name="connsiteX19" fmla="*/ 1204685 w 4775200"/>
              <a:gd name="connsiteY19" fmla="*/ 551543 h 1756228"/>
              <a:gd name="connsiteX20" fmla="*/ 1233714 w 4775200"/>
              <a:gd name="connsiteY20" fmla="*/ 508000 h 1756228"/>
              <a:gd name="connsiteX21" fmla="*/ 1320800 w 4775200"/>
              <a:gd name="connsiteY21" fmla="*/ 478971 h 1756228"/>
              <a:gd name="connsiteX22" fmla="*/ 1407885 w 4775200"/>
              <a:gd name="connsiteY22" fmla="*/ 435428 h 1756228"/>
              <a:gd name="connsiteX23" fmla="*/ 1451428 w 4775200"/>
              <a:gd name="connsiteY23" fmla="*/ 406400 h 1756228"/>
              <a:gd name="connsiteX24" fmla="*/ 1494971 w 4775200"/>
              <a:gd name="connsiteY24" fmla="*/ 391885 h 1756228"/>
              <a:gd name="connsiteX25" fmla="*/ 1669142 w 4775200"/>
              <a:gd name="connsiteY25" fmla="*/ 362857 h 1756228"/>
              <a:gd name="connsiteX26" fmla="*/ 2162628 w 4775200"/>
              <a:gd name="connsiteY26" fmla="*/ 348343 h 1756228"/>
              <a:gd name="connsiteX27" fmla="*/ 2220685 w 4775200"/>
              <a:gd name="connsiteY27" fmla="*/ 333828 h 1756228"/>
              <a:gd name="connsiteX28" fmla="*/ 2307771 w 4775200"/>
              <a:gd name="connsiteY28" fmla="*/ 304800 h 1756228"/>
              <a:gd name="connsiteX29" fmla="*/ 2380342 w 4775200"/>
              <a:gd name="connsiteY29" fmla="*/ 232228 h 1756228"/>
              <a:gd name="connsiteX30" fmla="*/ 2496457 w 4775200"/>
              <a:gd name="connsiteY30" fmla="*/ 101600 h 1756228"/>
              <a:gd name="connsiteX31" fmla="*/ 2540000 w 4775200"/>
              <a:gd name="connsiteY31" fmla="*/ 14514 h 1756228"/>
              <a:gd name="connsiteX32" fmla="*/ 2583542 w 4775200"/>
              <a:gd name="connsiteY32" fmla="*/ 0 h 1756228"/>
              <a:gd name="connsiteX33" fmla="*/ 2815771 w 4775200"/>
              <a:gd name="connsiteY33" fmla="*/ 14514 h 1756228"/>
              <a:gd name="connsiteX34" fmla="*/ 2888342 w 4775200"/>
              <a:gd name="connsiteY34" fmla="*/ 101600 h 1756228"/>
              <a:gd name="connsiteX35" fmla="*/ 2931885 w 4775200"/>
              <a:gd name="connsiteY35" fmla="*/ 116114 h 1756228"/>
              <a:gd name="connsiteX36" fmla="*/ 3077028 w 4775200"/>
              <a:gd name="connsiteY36" fmla="*/ 159657 h 1756228"/>
              <a:gd name="connsiteX37" fmla="*/ 3120571 w 4775200"/>
              <a:gd name="connsiteY37" fmla="*/ 174171 h 1756228"/>
              <a:gd name="connsiteX38" fmla="*/ 3251200 w 4775200"/>
              <a:gd name="connsiteY38" fmla="*/ 203200 h 1756228"/>
              <a:gd name="connsiteX39" fmla="*/ 3396342 w 4775200"/>
              <a:gd name="connsiteY39" fmla="*/ 246743 h 1756228"/>
              <a:gd name="connsiteX40" fmla="*/ 3439885 w 4775200"/>
              <a:gd name="connsiteY40" fmla="*/ 275771 h 1756228"/>
              <a:gd name="connsiteX41" fmla="*/ 3526971 w 4775200"/>
              <a:gd name="connsiteY41" fmla="*/ 304800 h 1756228"/>
              <a:gd name="connsiteX42" fmla="*/ 3570514 w 4775200"/>
              <a:gd name="connsiteY42" fmla="*/ 333828 h 1756228"/>
              <a:gd name="connsiteX43" fmla="*/ 3599542 w 4775200"/>
              <a:gd name="connsiteY43" fmla="*/ 435428 h 1756228"/>
              <a:gd name="connsiteX44" fmla="*/ 3672114 w 4775200"/>
              <a:gd name="connsiteY44" fmla="*/ 566057 h 1756228"/>
              <a:gd name="connsiteX45" fmla="*/ 3773714 w 4775200"/>
              <a:gd name="connsiteY45" fmla="*/ 609600 h 1756228"/>
              <a:gd name="connsiteX46" fmla="*/ 3918857 w 4775200"/>
              <a:gd name="connsiteY46" fmla="*/ 653143 h 1756228"/>
              <a:gd name="connsiteX47" fmla="*/ 4005942 w 4775200"/>
              <a:gd name="connsiteY47" fmla="*/ 711200 h 1756228"/>
              <a:gd name="connsiteX48" fmla="*/ 4034971 w 4775200"/>
              <a:gd name="connsiteY48" fmla="*/ 754743 h 1756228"/>
              <a:gd name="connsiteX49" fmla="*/ 4122057 w 4775200"/>
              <a:gd name="connsiteY49" fmla="*/ 783771 h 1756228"/>
              <a:gd name="connsiteX50" fmla="*/ 4151085 w 4775200"/>
              <a:gd name="connsiteY50" fmla="*/ 827314 h 1756228"/>
              <a:gd name="connsiteX51" fmla="*/ 4194628 w 4775200"/>
              <a:gd name="connsiteY51" fmla="*/ 856343 h 1756228"/>
              <a:gd name="connsiteX52" fmla="*/ 4238171 w 4775200"/>
              <a:gd name="connsiteY52" fmla="*/ 899885 h 1756228"/>
              <a:gd name="connsiteX53" fmla="*/ 4360252 w 4775200"/>
              <a:gd name="connsiteY53" fmla="*/ 1468257 h 1756228"/>
              <a:gd name="connsiteX54" fmla="*/ 4472092 w 4775200"/>
              <a:gd name="connsiteY54" fmla="*/ 1565228 h 1756228"/>
              <a:gd name="connsiteX55" fmla="*/ 4741007 w 4775200"/>
              <a:gd name="connsiteY55" fmla="*/ 1620969 h 1756228"/>
              <a:gd name="connsiteX56" fmla="*/ 4601028 w 4775200"/>
              <a:gd name="connsiteY56" fmla="*/ 1683657 h 1756228"/>
              <a:gd name="connsiteX57" fmla="*/ 4673600 w 4775200"/>
              <a:gd name="connsiteY57" fmla="*/ 1698171 h 1756228"/>
              <a:gd name="connsiteX58" fmla="*/ 4717142 w 4775200"/>
              <a:gd name="connsiteY58" fmla="*/ 1712685 h 1756228"/>
              <a:gd name="connsiteX59" fmla="*/ 4775200 w 4775200"/>
              <a:gd name="connsiteY59" fmla="*/ 1712685 h 1756228"/>
              <a:gd name="connsiteX0" fmla="*/ 0 w 5324962"/>
              <a:gd name="connsiteY0" fmla="*/ 1756228 h 1756228"/>
              <a:gd name="connsiteX1" fmla="*/ 159657 w 5324962"/>
              <a:gd name="connsiteY1" fmla="*/ 1712685 h 1756228"/>
              <a:gd name="connsiteX2" fmla="*/ 246742 w 5324962"/>
              <a:gd name="connsiteY2" fmla="*/ 1669143 h 1756228"/>
              <a:gd name="connsiteX3" fmla="*/ 333828 w 5324962"/>
              <a:gd name="connsiteY3" fmla="*/ 1611085 h 1756228"/>
              <a:gd name="connsiteX4" fmla="*/ 420914 w 5324962"/>
              <a:gd name="connsiteY4" fmla="*/ 1567543 h 1756228"/>
              <a:gd name="connsiteX5" fmla="*/ 522514 w 5324962"/>
              <a:gd name="connsiteY5" fmla="*/ 1494971 h 1756228"/>
              <a:gd name="connsiteX6" fmla="*/ 609600 w 5324962"/>
              <a:gd name="connsiteY6" fmla="*/ 1436914 h 1756228"/>
              <a:gd name="connsiteX7" fmla="*/ 653142 w 5324962"/>
              <a:gd name="connsiteY7" fmla="*/ 1407885 h 1756228"/>
              <a:gd name="connsiteX8" fmla="*/ 682171 w 5324962"/>
              <a:gd name="connsiteY8" fmla="*/ 1320800 h 1756228"/>
              <a:gd name="connsiteX9" fmla="*/ 696685 w 5324962"/>
              <a:gd name="connsiteY9" fmla="*/ 1277257 h 1756228"/>
              <a:gd name="connsiteX10" fmla="*/ 711200 w 5324962"/>
              <a:gd name="connsiteY10" fmla="*/ 1219200 h 1756228"/>
              <a:gd name="connsiteX11" fmla="*/ 725714 w 5324962"/>
              <a:gd name="connsiteY11" fmla="*/ 957943 h 1756228"/>
              <a:gd name="connsiteX12" fmla="*/ 740228 w 5324962"/>
              <a:gd name="connsiteY12" fmla="*/ 914400 h 1756228"/>
              <a:gd name="connsiteX13" fmla="*/ 783771 w 5324962"/>
              <a:gd name="connsiteY13" fmla="*/ 885371 h 1756228"/>
              <a:gd name="connsiteX14" fmla="*/ 870857 w 5324962"/>
              <a:gd name="connsiteY14" fmla="*/ 856343 h 1756228"/>
              <a:gd name="connsiteX15" fmla="*/ 943428 w 5324962"/>
              <a:gd name="connsiteY15" fmla="*/ 769257 h 1756228"/>
              <a:gd name="connsiteX16" fmla="*/ 986971 w 5324962"/>
              <a:gd name="connsiteY16" fmla="*/ 725714 h 1756228"/>
              <a:gd name="connsiteX17" fmla="*/ 1045028 w 5324962"/>
              <a:gd name="connsiteY17" fmla="*/ 667657 h 1756228"/>
              <a:gd name="connsiteX18" fmla="*/ 1074057 w 5324962"/>
              <a:gd name="connsiteY18" fmla="*/ 624114 h 1756228"/>
              <a:gd name="connsiteX19" fmla="*/ 1204685 w 5324962"/>
              <a:gd name="connsiteY19" fmla="*/ 551543 h 1756228"/>
              <a:gd name="connsiteX20" fmla="*/ 1233714 w 5324962"/>
              <a:gd name="connsiteY20" fmla="*/ 508000 h 1756228"/>
              <a:gd name="connsiteX21" fmla="*/ 1320800 w 5324962"/>
              <a:gd name="connsiteY21" fmla="*/ 478971 h 1756228"/>
              <a:gd name="connsiteX22" fmla="*/ 1407885 w 5324962"/>
              <a:gd name="connsiteY22" fmla="*/ 435428 h 1756228"/>
              <a:gd name="connsiteX23" fmla="*/ 1451428 w 5324962"/>
              <a:gd name="connsiteY23" fmla="*/ 406400 h 1756228"/>
              <a:gd name="connsiteX24" fmla="*/ 1494971 w 5324962"/>
              <a:gd name="connsiteY24" fmla="*/ 391885 h 1756228"/>
              <a:gd name="connsiteX25" fmla="*/ 1669142 w 5324962"/>
              <a:gd name="connsiteY25" fmla="*/ 362857 h 1756228"/>
              <a:gd name="connsiteX26" fmla="*/ 2162628 w 5324962"/>
              <a:gd name="connsiteY26" fmla="*/ 348343 h 1756228"/>
              <a:gd name="connsiteX27" fmla="*/ 2220685 w 5324962"/>
              <a:gd name="connsiteY27" fmla="*/ 333828 h 1756228"/>
              <a:gd name="connsiteX28" fmla="*/ 2307771 w 5324962"/>
              <a:gd name="connsiteY28" fmla="*/ 304800 h 1756228"/>
              <a:gd name="connsiteX29" fmla="*/ 2380342 w 5324962"/>
              <a:gd name="connsiteY29" fmla="*/ 232228 h 1756228"/>
              <a:gd name="connsiteX30" fmla="*/ 2496457 w 5324962"/>
              <a:gd name="connsiteY30" fmla="*/ 101600 h 1756228"/>
              <a:gd name="connsiteX31" fmla="*/ 2540000 w 5324962"/>
              <a:gd name="connsiteY31" fmla="*/ 14514 h 1756228"/>
              <a:gd name="connsiteX32" fmla="*/ 2583542 w 5324962"/>
              <a:gd name="connsiteY32" fmla="*/ 0 h 1756228"/>
              <a:gd name="connsiteX33" fmla="*/ 2815771 w 5324962"/>
              <a:gd name="connsiteY33" fmla="*/ 14514 h 1756228"/>
              <a:gd name="connsiteX34" fmla="*/ 2888342 w 5324962"/>
              <a:gd name="connsiteY34" fmla="*/ 101600 h 1756228"/>
              <a:gd name="connsiteX35" fmla="*/ 2931885 w 5324962"/>
              <a:gd name="connsiteY35" fmla="*/ 116114 h 1756228"/>
              <a:gd name="connsiteX36" fmla="*/ 3077028 w 5324962"/>
              <a:gd name="connsiteY36" fmla="*/ 159657 h 1756228"/>
              <a:gd name="connsiteX37" fmla="*/ 3120571 w 5324962"/>
              <a:gd name="connsiteY37" fmla="*/ 174171 h 1756228"/>
              <a:gd name="connsiteX38" fmla="*/ 3251200 w 5324962"/>
              <a:gd name="connsiteY38" fmla="*/ 203200 h 1756228"/>
              <a:gd name="connsiteX39" fmla="*/ 3396342 w 5324962"/>
              <a:gd name="connsiteY39" fmla="*/ 246743 h 1756228"/>
              <a:gd name="connsiteX40" fmla="*/ 3439885 w 5324962"/>
              <a:gd name="connsiteY40" fmla="*/ 275771 h 1756228"/>
              <a:gd name="connsiteX41" fmla="*/ 3526971 w 5324962"/>
              <a:gd name="connsiteY41" fmla="*/ 304800 h 1756228"/>
              <a:gd name="connsiteX42" fmla="*/ 3570514 w 5324962"/>
              <a:gd name="connsiteY42" fmla="*/ 333828 h 1756228"/>
              <a:gd name="connsiteX43" fmla="*/ 3599542 w 5324962"/>
              <a:gd name="connsiteY43" fmla="*/ 435428 h 1756228"/>
              <a:gd name="connsiteX44" fmla="*/ 3672114 w 5324962"/>
              <a:gd name="connsiteY44" fmla="*/ 566057 h 1756228"/>
              <a:gd name="connsiteX45" fmla="*/ 3773714 w 5324962"/>
              <a:gd name="connsiteY45" fmla="*/ 609600 h 1756228"/>
              <a:gd name="connsiteX46" fmla="*/ 3918857 w 5324962"/>
              <a:gd name="connsiteY46" fmla="*/ 653143 h 1756228"/>
              <a:gd name="connsiteX47" fmla="*/ 4005942 w 5324962"/>
              <a:gd name="connsiteY47" fmla="*/ 711200 h 1756228"/>
              <a:gd name="connsiteX48" fmla="*/ 4034971 w 5324962"/>
              <a:gd name="connsiteY48" fmla="*/ 754743 h 1756228"/>
              <a:gd name="connsiteX49" fmla="*/ 4122057 w 5324962"/>
              <a:gd name="connsiteY49" fmla="*/ 783771 h 1756228"/>
              <a:gd name="connsiteX50" fmla="*/ 4151085 w 5324962"/>
              <a:gd name="connsiteY50" fmla="*/ 827314 h 1756228"/>
              <a:gd name="connsiteX51" fmla="*/ 4194628 w 5324962"/>
              <a:gd name="connsiteY51" fmla="*/ 856343 h 1756228"/>
              <a:gd name="connsiteX52" fmla="*/ 4238171 w 5324962"/>
              <a:gd name="connsiteY52" fmla="*/ 899885 h 1756228"/>
              <a:gd name="connsiteX53" fmla="*/ 4360252 w 5324962"/>
              <a:gd name="connsiteY53" fmla="*/ 1468257 h 1756228"/>
              <a:gd name="connsiteX54" fmla="*/ 4472092 w 5324962"/>
              <a:gd name="connsiteY54" fmla="*/ 1565228 h 1756228"/>
              <a:gd name="connsiteX55" fmla="*/ 4741007 w 5324962"/>
              <a:gd name="connsiteY55" fmla="*/ 1620969 h 1756228"/>
              <a:gd name="connsiteX56" fmla="*/ 4601028 w 5324962"/>
              <a:gd name="connsiteY56" fmla="*/ 1683657 h 1756228"/>
              <a:gd name="connsiteX57" fmla="*/ 4673600 w 5324962"/>
              <a:gd name="connsiteY57" fmla="*/ 1698171 h 1756228"/>
              <a:gd name="connsiteX58" fmla="*/ 4717142 w 5324962"/>
              <a:gd name="connsiteY58" fmla="*/ 1712685 h 1756228"/>
              <a:gd name="connsiteX59" fmla="*/ 5324962 w 5324962"/>
              <a:gd name="connsiteY59" fmla="*/ 1718294 h 1756228"/>
              <a:gd name="connsiteX0" fmla="*/ 0 w 5324962"/>
              <a:gd name="connsiteY0" fmla="*/ 1756228 h 1756228"/>
              <a:gd name="connsiteX1" fmla="*/ 159657 w 5324962"/>
              <a:gd name="connsiteY1" fmla="*/ 1712685 h 1756228"/>
              <a:gd name="connsiteX2" fmla="*/ 246742 w 5324962"/>
              <a:gd name="connsiteY2" fmla="*/ 1669143 h 1756228"/>
              <a:gd name="connsiteX3" fmla="*/ 333828 w 5324962"/>
              <a:gd name="connsiteY3" fmla="*/ 1611085 h 1756228"/>
              <a:gd name="connsiteX4" fmla="*/ 420914 w 5324962"/>
              <a:gd name="connsiteY4" fmla="*/ 1567543 h 1756228"/>
              <a:gd name="connsiteX5" fmla="*/ 522514 w 5324962"/>
              <a:gd name="connsiteY5" fmla="*/ 1494971 h 1756228"/>
              <a:gd name="connsiteX6" fmla="*/ 609600 w 5324962"/>
              <a:gd name="connsiteY6" fmla="*/ 1436914 h 1756228"/>
              <a:gd name="connsiteX7" fmla="*/ 653142 w 5324962"/>
              <a:gd name="connsiteY7" fmla="*/ 1407885 h 1756228"/>
              <a:gd name="connsiteX8" fmla="*/ 682171 w 5324962"/>
              <a:gd name="connsiteY8" fmla="*/ 1320800 h 1756228"/>
              <a:gd name="connsiteX9" fmla="*/ 696685 w 5324962"/>
              <a:gd name="connsiteY9" fmla="*/ 1277257 h 1756228"/>
              <a:gd name="connsiteX10" fmla="*/ 711200 w 5324962"/>
              <a:gd name="connsiteY10" fmla="*/ 1219200 h 1756228"/>
              <a:gd name="connsiteX11" fmla="*/ 725714 w 5324962"/>
              <a:gd name="connsiteY11" fmla="*/ 957943 h 1756228"/>
              <a:gd name="connsiteX12" fmla="*/ 740228 w 5324962"/>
              <a:gd name="connsiteY12" fmla="*/ 914400 h 1756228"/>
              <a:gd name="connsiteX13" fmla="*/ 783771 w 5324962"/>
              <a:gd name="connsiteY13" fmla="*/ 885371 h 1756228"/>
              <a:gd name="connsiteX14" fmla="*/ 870857 w 5324962"/>
              <a:gd name="connsiteY14" fmla="*/ 856343 h 1756228"/>
              <a:gd name="connsiteX15" fmla="*/ 943428 w 5324962"/>
              <a:gd name="connsiteY15" fmla="*/ 769257 h 1756228"/>
              <a:gd name="connsiteX16" fmla="*/ 986971 w 5324962"/>
              <a:gd name="connsiteY16" fmla="*/ 725714 h 1756228"/>
              <a:gd name="connsiteX17" fmla="*/ 1045028 w 5324962"/>
              <a:gd name="connsiteY17" fmla="*/ 667657 h 1756228"/>
              <a:gd name="connsiteX18" fmla="*/ 1074057 w 5324962"/>
              <a:gd name="connsiteY18" fmla="*/ 624114 h 1756228"/>
              <a:gd name="connsiteX19" fmla="*/ 1204685 w 5324962"/>
              <a:gd name="connsiteY19" fmla="*/ 551543 h 1756228"/>
              <a:gd name="connsiteX20" fmla="*/ 1233714 w 5324962"/>
              <a:gd name="connsiteY20" fmla="*/ 508000 h 1756228"/>
              <a:gd name="connsiteX21" fmla="*/ 1320800 w 5324962"/>
              <a:gd name="connsiteY21" fmla="*/ 478971 h 1756228"/>
              <a:gd name="connsiteX22" fmla="*/ 1407885 w 5324962"/>
              <a:gd name="connsiteY22" fmla="*/ 435428 h 1756228"/>
              <a:gd name="connsiteX23" fmla="*/ 1451428 w 5324962"/>
              <a:gd name="connsiteY23" fmla="*/ 406400 h 1756228"/>
              <a:gd name="connsiteX24" fmla="*/ 1494971 w 5324962"/>
              <a:gd name="connsiteY24" fmla="*/ 391885 h 1756228"/>
              <a:gd name="connsiteX25" fmla="*/ 1669142 w 5324962"/>
              <a:gd name="connsiteY25" fmla="*/ 362857 h 1756228"/>
              <a:gd name="connsiteX26" fmla="*/ 2162628 w 5324962"/>
              <a:gd name="connsiteY26" fmla="*/ 348343 h 1756228"/>
              <a:gd name="connsiteX27" fmla="*/ 2220685 w 5324962"/>
              <a:gd name="connsiteY27" fmla="*/ 333828 h 1756228"/>
              <a:gd name="connsiteX28" fmla="*/ 2307771 w 5324962"/>
              <a:gd name="connsiteY28" fmla="*/ 304800 h 1756228"/>
              <a:gd name="connsiteX29" fmla="*/ 2380342 w 5324962"/>
              <a:gd name="connsiteY29" fmla="*/ 232228 h 1756228"/>
              <a:gd name="connsiteX30" fmla="*/ 2496457 w 5324962"/>
              <a:gd name="connsiteY30" fmla="*/ 101600 h 1756228"/>
              <a:gd name="connsiteX31" fmla="*/ 2540000 w 5324962"/>
              <a:gd name="connsiteY31" fmla="*/ 14514 h 1756228"/>
              <a:gd name="connsiteX32" fmla="*/ 2583542 w 5324962"/>
              <a:gd name="connsiteY32" fmla="*/ 0 h 1756228"/>
              <a:gd name="connsiteX33" fmla="*/ 2815771 w 5324962"/>
              <a:gd name="connsiteY33" fmla="*/ 14514 h 1756228"/>
              <a:gd name="connsiteX34" fmla="*/ 2888342 w 5324962"/>
              <a:gd name="connsiteY34" fmla="*/ 101600 h 1756228"/>
              <a:gd name="connsiteX35" fmla="*/ 2931885 w 5324962"/>
              <a:gd name="connsiteY35" fmla="*/ 116114 h 1756228"/>
              <a:gd name="connsiteX36" fmla="*/ 3077028 w 5324962"/>
              <a:gd name="connsiteY36" fmla="*/ 159657 h 1756228"/>
              <a:gd name="connsiteX37" fmla="*/ 3120571 w 5324962"/>
              <a:gd name="connsiteY37" fmla="*/ 174171 h 1756228"/>
              <a:gd name="connsiteX38" fmla="*/ 3251200 w 5324962"/>
              <a:gd name="connsiteY38" fmla="*/ 203200 h 1756228"/>
              <a:gd name="connsiteX39" fmla="*/ 3396342 w 5324962"/>
              <a:gd name="connsiteY39" fmla="*/ 246743 h 1756228"/>
              <a:gd name="connsiteX40" fmla="*/ 3439885 w 5324962"/>
              <a:gd name="connsiteY40" fmla="*/ 275771 h 1756228"/>
              <a:gd name="connsiteX41" fmla="*/ 3526971 w 5324962"/>
              <a:gd name="connsiteY41" fmla="*/ 304800 h 1756228"/>
              <a:gd name="connsiteX42" fmla="*/ 3570514 w 5324962"/>
              <a:gd name="connsiteY42" fmla="*/ 333828 h 1756228"/>
              <a:gd name="connsiteX43" fmla="*/ 3599542 w 5324962"/>
              <a:gd name="connsiteY43" fmla="*/ 435428 h 1756228"/>
              <a:gd name="connsiteX44" fmla="*/ 3672114 w 5324962"/>
              <a:gd name="connsiteY44" fmla="*/ 566057 h 1756228"/>
              <a:gd name="connsiteX45" fmla="*/ 3773714 w 5324962"/>
              <a:gd name="connsiteY45" fmla="*/ 609600 h 1756228"/>
              <a:gd name="connsiteX46" fmla="*/ 3918857 w 5324962"/>
              <a:gd name="connsiteY46" fmla="*/ 653143 h 1756228"/>
              <a:gd name="connsiteX47" fmla="*/ 4005942 w 5324962"/>
              <a:gd name="connsiteY47" fmla="*/ 711200 h 1756228"/>
              <a:gd name="connsiteX48" fmla="*/ 4034971 w 5324962"/>
              <a:gd name="connsiteY48" fmla="*/ 754743 h 1756228"/>
              <a:gd name="connsiteX49" fmla="*/ 4122057 w 5324962"/>
              <a:gd name="connsiteY49" fmla="*/ 783771 h 1756228"/>
              <a:gd name="connsiteX50" fmla="*/ 4151085 w 5324962"/>
              <a:gd name="connsiteY50" fmla="*/ 827314 h 1756228"/>
              <a:gd name="connsiteX51" fmla="*/ 4194628 w 5324962"/>
              <a:gd name="connsiteY51" fmla="*/ 856343 h 1756228"/>
              <a:gd name="connsiteX52" fmla="*/ 4238171 w 5324962"/>
              <a:gd name="connsiteY52" fmla="*/ 899885 h 1756228"/>
              <a:gd name="connsiteX53" fmla="*/ 4360252 w 5324962"/>
              <a:gd name="connsiteY53" fmla="*/ 1468257 h 1756228"/>
              <a:gd name="connsiteX54" fmla="*/ 4472092 w 5324962"/>
              <a:gd name="connsiteY54" fmla="*/ 1565228 h 1756228"/>
              <a:gd name="connsiteX55" fmla="*/ 4741007 w 5324962"/>
              <a:gd name="connsiteY55" fmla="*/ 1620969 h 1756228"/>
              <a:gd name="connsiteX56" fmla="*/ 4601028 w 5324962"/>
              <a:gd name="connsiteY56" fmla="*/ 1683657 h 1756228"/>
              <a:gd name="connsiteX57" fmla="*/ 4673600 w 5324962"/>
              <a:gd name="connsiteY57" fmla="*/ 1698171 h 1756228"/>
              <a:gd name="connsiteX58" fmla="*/ 4969584 w 5324962"/>
              <a:gd name="connsiteY58" fmla="*/ 1695856 h 1756228"/>
              <a:gd name="connsiteX59" fmla="*/ 5324962 w 5324962"/>
              <a:gd name="connsiteY59" fmla="*/ 1718294 h 1756228"/>
              <a:gd name="connsiteX0" fmla="*/ 0 w 5324962"/>
              <a:gd name="connsiteY0" fmla="*/ 1756228 h 1756228"/>
              <a:gd name="connsiteX1" fmla="*/ 159657 w 5324962"/>
              <a:gd name="connsiteY1" fmla="*/ 1712685 h 1756228"/>
              <a:gd name="connsiteX2" fmla="*/ 246742 w 5324962"/>
              <a:gd name="connsiteY2" fmla="*/ 1669143 h 1756228"/>
              <a:gd name="connsiteX3" fmla="*/ 333828 w 5324962"/>
              <a:gd name="connsiteY3" fmla="*/ 1611085 h 1756228"/>
              <a:gd name="connsiteX4" fmla="*/ 420914 w 5324962"/>
              <a:gd name="connsiteY4" fmla="*/ 1567543 h 1756228"/>
              <a:gd name="connsiteX5" fmla="*/ 522514 w 5324962"/>
              <a:gd name="connsiteY5" fmla="*/ 1494971 h 1756228"/>
              <a:gd name="connsiteX6" fmla="*/ 609600 w 5324962"/>
              <a:gd name="connsiteY6" fmla="*/ 1436914 h 1756228"/>
              <a:gd name="connsiteX7" fmla="*/ 653142 w 5324962"/>
              <a:gd name="connsiteY7" fmla="*/ 1407885 h 1756228"/>
              <a:gd name="connsiteX8" fmla="*/ 682171 w 5324962"/>
              <a:gd name="connsiteY8" fmla="*/ 1320800 h 1756228"/>
              <a:gd name="connsiteX9" fmla="*/ 696685 w 5324962"/>
              <a:gd name="connsiteY9" fmla="*/ 1277257 h 1756228"/>
              <a:gd name="connsiteX10" fmla="*/ 711200 w 5324962"/>
              <a:gd name="connsiteY10" fmla="*/ 1219200 h 1756228"/>
              <a:gd name="connsiteX11" fmla="*/ 725714 w 5324962"/>
              <a:gd name="connsiteY11" fmla="*/ 957943 h 1756228"/>
              <a:gd name="connsiteX12" fmla="*/ 740228 w 5324962"/>
              <a:gd name="connsiteY12" fmla="*/ 914400 h 1756228"/>
              <a:gd name="connsiteX13" fmla="*/ 783771 w 5324962"/>
              <a:gd name="connsiteY13" fmla="*/ 885371 h 1756228"/>
              <a:gd name="connsiteX14" fmla="*/ 870857 w 5324962"/>
              <a:gd name="connsiteY14" fmla="*/ 856343 h 1756228"/>
              <a:gd name="connsiteX15" fmla="*/ 943428 w 5324962"/>
              <a:gd name="connsiteY15" fmla="*/ 769257 h 1756228"/>
              <a:gd name="connsiteX16" fmla="*/ 986971 w 5324962"/>
              <a:gd name="connsiteY16" fmla="*/ 725714 h 1756228"/>
              <a:gd name="connsiteX17" fmla="*/ 1045028 w 5324962"/>
              <a:gd name="connsiteY17" fmla="*/ 667657 h 1756228"/>
              <a:gd name="connsiteX18" fmla="*/ 1074057 w 5324962"/>
              <a:gd name="connsiteY18" fmla="*/ 624114 h 1756228"/>
              <a:gd name="connsiteX19" fmla="*/ 1204685 w 5324962"/>
              <a:gd name="connsiteY19" fmla="*/ 551543 h 1756228"/>
              <a:gd name="connsiteX20" fmla="*/ 1233714 w 5324962"/>
              <a:gd name="connsiteY20" fmla="*/ 508000 h 1756228"/>
              <a:gd name="connsiteX21" fmla="*/ 1320800 w 5324962"/>
              <a:gd name="connsiteY21" fmla="*/ 478971 h 1756228"/>
              <a:gd name="connsiteX22" fmla="*/ 1407885 w 5324962"/>
              <a:gd name="connsiteY22" fmla="*/ 435428 h 1756228"/>
              <a:gd name="connsiteX23" fmla="*/ 1451428 w 5324962"/>
              <a:gd name="connsiteY23" fmla="*/ 406400 h 1756228"/>
              <a:gd name="connsiteX24" fmla="*/ 1494971 w 5324962"/>
              <a:gd name="connsiteY24" fmla="*/ 391885 h 1756228"/>
              <a:gd name="connsiteX25" fmla="*/ 1669142 w 5324962"/>
              <a:gd name="connsiteY25" fmla="*/ 362857 h 1756228"/>
              <a:gd name="connsiteX26" fmla="*/ 2162628 w 5324962"/>
              <a:gd name="connsiteY26" fmla="*/ 348343 h 1756228"/>
              <a:gd name="connsiteX27" fmla="*/ 2220685 w 5324962"/>
              <a:gd name="connsiteY27" fmla="*/ 333828 h 1756228"/>
              <a:gd name="connsiteX28" fmla="*/ 2307771 w 5324962"/>
              <a:gd name="connsiteY28" fmla="*/ 304800 h 1756228"/>
              <a:gd name="connsiteX29" fmla="*/ 2380342 w 5324962"/>
              <a:gd name="connsiteY29" fmla="*/ 232228 h 1756228"/>
              <a:gd name="connsiteX30" fmla="*/ 2496457 w 5324962"/>
              <a:gd name="connsiteY30" fmla="*/ 101600 h 1756228"/>
              <a:gd name="connsiteX31" fmla="*/ 2540000 w 5324962"/>
              <a:gd name="connsiteY31" fmla="*/ 14514 h 1756228"/>
              <a:gd name="connsiteX32" fmla="*/ 2583542 w 5324962"/>
              <a:gd name="connsiteY32" fmla="*/ 0 h 1756228"/>
              <a:gd name="connsiteX33" fmla="*/ 2815771 w 5324962"/>
              <a:gd name="connsiteY33" fmla="*/ 14514 h 1756228"/>
              <a:gd name="connsiteX34" fmla="*/ 2888342 w 5324962"/>
              <a:gd name="connsiteY34" fmla="*/ 101600 h 1756228"/>
              <a:gd name="connsiteX35" fmla="*/ 2931885 w 5324962"/>
              <a:gd name="connsiteY35" fmla="*/ 116114 h 1756228"/>
              <a:gd name="connsiteX36" fmla="*/ 3077028 w 5324962"/>
              <a:gd name="connsiteY36" fmla="*/ 159657 h 1756228"/>
              <a:gd name="connsiteX37" fmla="*/ 3120571 w 5324962"/>
              <a:gd name="connsiteY37" fmla="*/ 174171 h 1756228"/>
              <a:gd name="connsiteX38" fmla="*/ 3251200 w 5324962"/>
              <a:gd name="connsiteY38" fmla="*/ 203200 h 1756228"/>
              <a:gd name="connsiteX39" fmla="*/ 3396342 w 5324962"/>
              <a:gd name="connsiteY39" fmla="*/ 246743 h 1756228"/>
              <a:gd name="connsiteX40" fmla="*/ 3439885 w 5324962"/>
              <a:gd name="connsiteY40" fmla="*/ 275771 h 1756228"/>
              <a:gd name="connsiteX41" fmla="*/ 3526971 w 5324962"/>
              <a:gd name="connsiteY41" fmla="*/ 304800 h 1756228"/>
              <a:gd name="connsiteX42" fmla="*/ 3570514 w 5324962"/>
              <a:gd name="connsiteY42" fmla="*/ 333828 h 1756228"/>
              <a:gd name="connsiteX43" fmla="*/ 3599542 w 5324962"/>
              <a:gd name="connsiteY43" fmla="*/ 435428 h 1756228"/>
              <a:gd name="connsiteX44" fmla="*/ 3672114 w 5324962"/>
              <a:gd name="connsiteY44" fmla="*/ 566057 h 1756228"/>
              <a:gd name="connsiteX45" fmla="*/ 3773714 w 5324962"/>
              <a:gd name="connsiteY45" fmla="*/ 609600 h 1756228"/>
              <a:gd name="connsiteX46" fmla="*/ 3918857 w 5324962"/>
              <a:gd name="connsiteY46" fmla="*/ 653143 h 1756228"/>
              <a:gd name="connsiteX47" fmla="*/ 4005942 w 5324962"/>
              <a:gd name="connsiteY47" fmla="*/ 711200 h 1756228"/>
              <a:gd name="connsiteX48" fmla="*/ 4034971 w 5324962"/>
              <a:gd name="connsiteY48" fmla="*/ 754743 h 1756228"/>
              <a:gd name="connsiteX49" fmla="*/ 4122057 w 5324962"/>
              <a:gd name="connsiteY49" fmla="*/ 783771 h 1756228"/>
              <a:gd name="connsiteX50" fmla="*/ 4151085 w 5324962"/>
              <a:gd name="connsiteY50" fmla="*/ 827314 h 1756228"/>
              <a:gd name="connsiteX51" fmla="*/ 4194628 w 5324962"/>
              <a:gd name="connsiteY51" fmla="*/ 856343 h 1756228"/>
              <a:gd name="connsiteX52" fmla="*/ 4238171 w 5324962"/>
              <a:gd name="connsiteY52" fmla="*/ 899885 h 1756228"/>
              <a:gd name="connsiteX53" fmla="*/ 4360252 w 5324962"/>
              <a:gd name="connsiteY53" fmla="*/ 1468257 h 1756228"/>
              <a:gd name="connsiteX54" fmla="*/ 4472092 w 5324962"/>
              <a:gd name="connsiteY54" fmla="*/ 1565228 h 1756228"/>
              <a:gd name="connsiteX55" fmla="*/ 4741007 w 5324962"/>
              <a:gd name="connsiteY55" fmla="*/ 1620969 h 1756228"/>
              <a:gd name="connsiteX56" fmla="*/ 4601028 w 5324962"/>
              <a:gd name="connsiteY56" fmla="*/ 1683657 h 1756228"/>
              <a:gd name="connsiteX57" fmla="*/ 4881163 w 5324962"/>
              <a:gd name="connsiteY57" fmla="*/ 1670122 h 1756228"/>
              <a:gd name="connsiteX58" fmla="*/ 4969584 w 5324962"/>
              <a:gd name="connsiteY58" fmla="*/ 1695856 h 1756228"/>
              <a:gd name="connsiteX59" fmla="*/ 5324962 w 5324962"/>
              <a:gd name="connsiteY59" fmla="*/ 1718294 h 1756228"/>
              <a:gd name="connsiteX0" fmla="*/ 0 w 5324962"/>
              <a:gd name="connsiteY0" fmla="*/ 1756228 h 1756228"/>
              <a:gd name="connsiteX1" fmla="*/ 159657 w 5324962"/>
              <a:gd name="connsiteY1" fmla="*/ 1712685 h 1756228"/>
              <a:gd name="connsiteX2" fmla="*/ 246742 w 5324962"/>
              <a:gd name="connsiteY2" fmla="*/ 1669143 h 1756228"/>
              <a:gd name="connsiteX3" fmla="*/ 333828 w 5324962"/>
              <a:gd name="connsiteY3" fmla="*/ 1611085 h 1756228"/>
              <a:gd name="connsiteX4" fmla="*/ 420914 w 5324962"/>
              <a:gd name="connsiteY4" fmla="*/ 1567543 h 1756228"/>
              <a:gd name="connsiteX5" fmla="*/ 522514 w 5324962"/>
              <a:gd name="connsiteY5" fmla="*/ 1494971 h 1756228"/>
              <a:gd name="connsiteX6" fmla="*/ 609600 w 5324962"/>
              <a:gd name="connsiteY6" fmla="*/ 1436914 h 1756228"/>
              <a:gd name="connsiteX7" fmla="*/ 653142 w 5324962"/>
              <a:gd name="connsiteY7" fmla="*/ 1407885 h 1756228"/>
              <a:gd name="connsiteX8" fmla="*/ 682171 w 5324962"/>
              <a:gd name="connsiteY8" fmla="*/ 1320800 h 1756228"/>
              <a:gd name="connsiteX9" fmla="*/ 696685 w 5324962"/>
              <a:gd name="connsiteY9" fmla="*/ 1277257 h 1756228"/>
              <a:gd name="connsiteX10" fmla="*/ 711200 w 5324962"/>
              <a:gd name="connsiteY10" fmla="*/ 1219200 h 1756228"/>
              <a:gd name="connsiteX11" fmla="*/ 725714 w 5324962"/>
              <a:gd name="connsiteY11" fmla="*/ 957943 h 1756228"/>
              <a:gd name="connsiteX12" fmla="*/ 740228 w 5324962"/>
              <a:gd name="connsiteY12" fmla="*/ 914400 h 1756228"/>
              <a:gd name="connsiteX13" fmla="*/ 783771 w 5324962"/>
              <a:gd name="connsiteY13" fmla="*/ 885371 h 1756228"/>
              <a:gd name="connsiteX14" fmla="*/ 870857 w 5324962"/>
              <a:gd name="connsiteY14" fmla="*/ 856343 h 1756228"/>
              <a:gd name="connsiteX15" fmla="*/ 943428 w 5324962"/>
              <a:gd name="connsiteY15" fmla="*/ 769257 h 1756228"/>
              <a:gd name="connsiteX16" fmla="*/ 986971 w 5324962"/>
              <a:gd name="connsiteY16" fmla="*/ 725714 h 1756228"/>
              <a:gd name="connsiteX17" fmla="*/ 1045028 w 5324962"/>
              <a:gd name="connsiteY17" fmla="*/ 667657 h 1756228"/>
              <a:gd name="connsiteX18" fmla="*/ 1074057 w 5324962"/>
              <a:gd name="connsiteY18" fmla="*/ 624114 h 1756228"/>
              <a:gd name="connsiteX19" fmla="*/ 1204685 w 5324962"/>
              <a:gd name="connsiteY19" fmla="*/ 551543 h 1756228"/>
              <a:gd name="connsiteX20" fmla="*/ 1233714 w 5324962"/>
              <a:gd name="connsiteY20" fmla="*/ 508000 h 1756228"/>
              <a:gd name="connsiteX21" fmla="*/ 1320800 w 5324962"/>
              <a:gd name="connsiteY21" fmla="*/ 478971 h 1756228"/>
              <a:gd name="connsiteX22" fmla="*/ 1407885 w 5324962"/>
              <a:gd name="connsiteY22" fmla="*/ 435428 h 1756228"/>
              <a:gd name="connsiteX23" fmla="*/ 1451428 w 5324962"/>
              <a:gd name="connsiteY23" fmla="*/ 406400 h 1756228"/>
              <a:gd name="connsiteX24" fmla="*/ 1494971 w 5324962"/>
              <a:gd name="connsiteY24" fmla="*/ 391885 h 1756228"/>
              <a:gd name="connsiteX25" fmla="*/ 1669142 w 5324962"/>
              <a:gd name="connsiteY25" fmla="*/ 362857 h 1756228"/>
              <a:gd name="connsiteX26" fmla="*/ 2162628 w 5324962"/>
              <a:gd name="connsiteY26" fmla="*/ 348343 h 1756228"/>
              <a:gd name="connsiteX27" fmla="*/ 2220685 w 5324962"/>
              <a:gd name="connsiteY27" fmla="*/ 333828 h 1756228"/>
              <a:gd name="connsiteX28" fmla="*/ 2307771 w 5324962"/>
              <a:gd name="connsiteY28" fmla="*/ 304800 h 1756228"/>
              <a:gd name="connsiteX29" fmla="*/ 2380342 w 5324962"/>
              <a:gd name="connsiteY29" fmla="*/ 232228 h 1756228"/>
              <a:gd name="connsiteX30" fmla="*/ 2496457 w 5324962"/>
              <a:gd name="connsiteY30" fmla="*/ 101600 h 1756228"/>
              <a:gd name="connsiteX31" fmla="*/ 2540000 w 5324962"/>
              <a:gd name="connsiteY31" fmla="*/ 14514 h 1756228"/>
              <a:gd name="connsiteX32" fmla="*/ 2583542 w 5324962"/>
              <a:gd name="connsiteY32" fmla="*/ 0 h 1756228"/>
              <a:gd name="connsiteX33" fmla="*/ 2815771 w 5324962"/>
              <a:gd name="connsiteY33" fmla="*/ 14514 h 1756228"/>
              <a:gd name="connsiteX34" fmla="*/ 2888342 w 5324962"/>
              <a:gd name="connsiteY34" fmla="*/ 101600 h 1756228"/>
              <a:gd name="connsiteX35" fmla="*/ 2931885 w 5324962"/>
              <a:gd name="connsiteY35" fmla="*/ 116114 h 1756228"/>
              <a:gd name="connsiteX36" fmla="*/ 3077028 w 5324962"/>
              <a:gd name="connsiteY36" fmla="*/ 159657 h 1756228"/>
              <a:gd name="connsiteX37" fmla="*/ 3120571 w 5324962"/>
              <a:gd name="connsiteY37" fmla="*/ 174171 h 1756228"/>
              <a:gd name="connsiteX38" fmla="*/ 3251200 w 5324962"/>
              <a:gd name="connsiteY38" fmla="*/ 203200 h 1756228"/>
              <a:gd name="connsiteX39" fmla="*/ 3396342 w 5324962"/>
              <a:gd name="connsiteY39" fmla="*/ 246743 h 1756228"/>
              <a:gd name="connsiteX40" fmla="*/ 3439885 w 5324962"/>
              <a:gd name="connsiteY40" fmla="*/ 275771 h 1756228"/>
              <a:gd name="connsiteX41" fmla="*/ 3526971 w 5324962"/>
              <a:gd name="connsiteY41" fmla="*/ 304800 h 1756228"/>
              <a:gd name="connsiteX42" fmla="*/ 3570514 w 5324962"/>
              <a:gd name="connsiteY42" fmla="*/ 333828 h 1756228"/>
              <a:gd name="connsiteX43" fmla="*/ 3599542 w 5324962"/>
              <a:gd name="connsiteY43" fmla="*/ 435428 h 1756228"/>
              <a:gd name="connsiteX44" fmla="*/ 3672114 w 5324962"/>
              <a:gd name="connsiteY44" fmla="*/ 566057 h 1756228"/>
              <a:gd name="connsiteX45" fmla="*/ 3773714 w 5324962"/>
              <a:gd name="connsiteY45" fmla="*/ 609600 h 1756228"/>
              <a:gd name="connsiteX46" fmla="*/ 3918857 w 5324962"/>
              <a:gd name="connsiteY46" fmla="*/ 653143 h 1756228"/>
              <a:gd name="connsiteX47" fmla="*/ 4005942 w 5324962"/>
              <a:gd name="connsiteY47" fmla="*/ 711200 h 1756228"/>
              <a:gd name="connsiteX48" fmla="*/ 4034971 w 5324962"/>
              <a:gd name="connsiteY48" fmla="*/ 754743 h 1756228"/>
              <a:gd name="connsiteX49" fmla="*/ 4122057 w 5324962"/>
              <a:gd name="connsiteY49" fmla="*/ 783771 h 1756228"/>
              <a:gd name="connsiteX50" fmla="*/ 4151085 w 5324962"/>
              <a:gd name="connsiteY50" fmla="*/ 827314 h 1756228"/>
              <a:gd name="connsiteX51" fmla="*/ 4194628 w 5324962"/>
              <a:gd name="connsiteY51" fmla="*/ 856343 h 1756228"/>
              <a:gd name="connsiteX52" fmla="*/ 4238171 w 5324962"/>
              <a:gd name="connsiteY52" fmla="*/ 899885 h 1756228"/>
              <a:gd name="connsiteX53" fmla="*/ 4360252 w 5324962"/>
              <a:gd name="connsiteY53" fmla="*/ 1468257 h 1756228"/>
              <a:gd name="connsiteX54" fmla="*/ 4472092 w 5324962"/>
              <a:gd name="connsiteY54" fmla="*/ 1565228 h 1756228"/>
              <a:gd name="connsiteX55" fmla="*/ 4741007 w 5324962"/>
              <a:gd name="connsiteY55" fmla="*/ 1620969 h 1756228"/>
              <a:gd name="connsiteX56" fmla="*/ 4814201 w 5324962"/>
              <a:gd name="connsiteY56" fmla="*/ 1627559 h 1756228"/>
              <a:gd name="connsiteX57" fmla="*/ 4881163 w 5324962"/>
              <a:gd name="connsiteY57" fmla="*/ 1670122 h 1756228"/>
              <a:gd name="connsiteX58" fmla="*/ 4969584 w 5324962"/>
              <a:gd name="connsiteY58" fmla="*/ 1695856 h 1756228"/>
              <a:gd name="connsiteX59" fmla="*/ 5324962 w 5324962"/>
              <a:gd name="connsiteY59" fmla="*/ 1718294 h 1756228"/>
              <a:gd name="connsiteX0" fmla="*/ 0 w 5324962"/>
              <a:gd name="connsiteY0" fmla="*/ 1756228 h 1756228"/>
              <a:gd name="connsiteX1" fmla="*/ 159657 w 5324962"/>
              <a:gd name="connsiteY1" fmla="*/ 1712685 h 1756228"/>
              <a:gd name="connsiteX2" fmla="*/ 246742 w 5324962"/>
              <a:gd name="connsiteY2" fmla="*/ 1669143 h 1756228"/>
              <a:gd name="connsiteX3" fmla="*/ 333828 w 5324962"/>
              <a:gd name="connsiteY3" fmla="*/ 1611085 h 1756228"/>
              <a:gd name="connsiteX4" fmla="*/ 420914 w 5324962"/>
              <a:gd name="connsiteY4" fmla="*/ 1567543 h 1756228"/>
              <a:gd name="connsiteX5" fmla="*/ 522514 w 5324962"/>
              <a:gd name="connsiteY5" fmla="*/ 1494971 h 1756228"/>
              <a:gd name="connsiteX6" fmla="*/ 609600 w 5324962"/>
              <a:gd name="connsiteY6" fmla="*/ 1481793 h 1756228"/>
              <a:gd name="connsiteX7" fmla="*/ 653142 w 5324962"/>
              <a:gd name="connsiteY7" fmla="*/ 1407885 h 1756228"/>
              <a:gd name="connsiteX8" fmla="*/ 682171 w 5324962"/>
              <a:gd name="connsiteY8" fmla="*/ 1320800 h 1756228"/>
              <a:gd name="connsiteX9" fmla="*/ 696685 w 5324962"/>
              <a:gd name="connsiteY9" fmla="*/ 1277257 h 1756228"/>
              <a:gd name="connsiteX10" fmla="*/ 711200 w 5324962"/>
              <a:gd name="connsiteY10" fmla="*/ 1219200 h 1756228"/>
              <a:gd name="connsiteX11" fmla="*/ 725714 w 5324962"/>
              <a:gd name="connsiteY11" fmla="*/ 957943 h 1756228"/>
              <a:gd name="connsiteX12" fmla="*/ 740228 w 5324962"/>
              <a:gd name="connsiteY12" fmla="*/ 914400 h 1756228"/>
              <a:gd name="connsiteX13" fmla="*/ 783771 w 5324962"/>
              <a:gd name="connsiteY13" fmla="*/ 885371 h 1756228"/>
              <a:gd name="connsiteX14" fmla="*/ 870857 w 5324962"/>
              <a:gd name="connsiteY14" fmla="*/ 856343 h 1756228"/>
              <a:gd name="connsiteX15" fmla="*/ 943428 w 5324962"/>
              <a:gd name="connsiteY15" fmla="*/ 769257 h 1756228"/>
              <a:gd name="connsiteX16" fmla="*/ 986971 w 5324962"/>
              <a:gd name="connsiteY16" fmla="*/ 725714 h 1756228"/>
              <a:gd name="connsiteX17" fmla="*/ 1045028 w 5324962"/>
              <a:gd name="connsiteY17" fmla="*/ 667657 h 1756228"/>
              <a:gd name="connsiteX18" fmla="*/ 1074057 w 5324962"/>
              <a:gd name="connsiteY18" fmla="*/ 624114 h 1756228"/>
              <a:gd name="connsiteX19" fmla="*/ 1204685 w 5324962"/>
              <a:gd name="connsiteY19" fmla="*/ 551543 h 1756228"/>
              <a:gd name="connsiteX20" fmla="*/ 1233714 w 5324962"/>
              <a:gd name="connsiteY20" fmla="*/ 508000 h 1756228"/>
              <a:gd name="connsiteX21" fmla="*/ 1320800 w 5324962"/>
              <a:gd name="connsiteY21" fmla="*/ 478971 h 1756228"/>
              <a:gd name="connsiteX22" fmla="*/ 1407885 w 5324962"/>
              <a:gd name="connsiteY22" fmla="*/ 435428 h 1756228"/>
              <a:gd name="connsiteX23" fmla="*/ 1451428 w 5324962"/>
              <a:gd name="connsiteY23" fmla="*/ 406400 h 1756228"/>
              <a:gd name="connsiteX24" fmla="*/ 1494971 w 5324962"/>
              <a:gd name="connsiteY24" fmla="*/ 391885 h 1756228"/>
              <a:gd name="connsiteX25" fmla="*/ 1669142 w 5324962"/>
              <a:gd name="connsiteY25" fmla="*/ 362857 h 1756228"/>
              <a:gd name="connsiteX26" fmla="*/ 2162628 w 5324962"/>
              <a:gd name="connsiteY26" fmla="*/ 348343 h 1756228"/>
              <a:gd name="connsiteX27" fmla="*/ 2220685 w 5324962"/>
              <a:gd name="connsiteY27" fmla="*/ 333828 h 1756228"/>
              <a:gd name="connsiteX28" fmla="*/ 2307771 w 5324962"/>
              <a:gd name="connsiteY28" fmla="*/ 304800 h 1756228"/>
              <a:gd name="connsiteX29" fmla="*/ 2380342 w 5324962"/>
              <a:gd name="connsiteY29" fmla="*/ 232228 h 1756228"/>
              <a:gd name="connsiteX30" fmla="*/ 2496457 w 5324962"/>
              <a:gd name="connsiteY30" fmla="*/ 101600 h 1756228"/>
              <a:gd name="connsiteX31" fmla="*/ 2540000 w 5324962"/>
              <a:gd name="connsiteY31" fmla="*/ 14514 h 1756228"/>
              <a:gd name="connsiteX32" fmla="*/ 2583542 w 5324962"/>
              <a:gd name="connsiteY32" fmla="*/ 0 h 1756228"/>
              <a:gd name="connsiteX33" fmla="*/ 2815771 w 5324962"/>
              <a:gd name="connsiteY33" fmla="*/ 14514 h 1756228"/>
              <a:gd name="connsiteX34" fmla="*/ 2888342 w 5324962"/>
              <a:gd name="connsiteY34" fmla="*/ 101600 h 1756228"/>
              <a:gd name="connsiteX35" fmla="*/ 2931885 w 5324962"/>
              <a:gd name="connsiteY35" fmla="*/ 116114 h 1756228"/>
              <a:gd name="connsiteX36" fmla="*/ 3077028 w 5324962"/>
              <a:gd name="connsiteY36" fmla="*/ 159657 h 1756228"/>
              <a:gd name="connsiteX37" fmla="*/ 3120571 w 5324962"/>
              <a:gd name="connsiteY37" fmla="*/ 174171 h 1756228"/>
              <a:gd name="connsiteX38" fmla="*/ 3251200 w 5324962"/>
              <a:gd name="connsiteY38" fmla="*/ 203200 h 1756228"/>
              <a:gd name="connsiteX39" fmla="*/ 3396342 w 5324962"/>
              <a:gd name="connsiteY39" fmla="*/ 246743 h 1756228"/>
              <a:gd name="connsiteX40" fmla="*/ 3439885 w 5324962"/>
              <a:gd name="connsiteY40" fmla="*/ 275771 h 1756228"/>
              <a:gd name="connsiteX41" fmla="*/ 3526971 w 5324962"/>
              <a:gd name="connsiteY41" fmla="*/ 304800 h 1756228"/>
              <a:gd name="connsiteX42" fmla="*/ 3570514 w 5324962"/>
              <a:gd name="connsiteY42" fmla="*/ 333828 h 1756228"/>
              <a:gd name="connsiteX43" fmla="*/ 3599542 w 5324962"/>
              <a:gd name="connsiteY43" fmla="*/ 435428 h 1756228"/>
              <a:gd name="connsiteX44" fmla="*/ 3672114 w 5324962"/>
              <a:gd name="connsiteY44" fmla="*/ 566057 h 1756228"/>
              <a:gd name="connsiteX45" fmla="*/ 3773714 w 5324962"/>
              <a:gd name="connsiteY45" fmla="*/ 609600 h 1756228"/>
              <a:gd name="connsiteX46" fmla="*/ 3918857 w 5324962"/>
              <a:gd name="connsiteY46" fmla="*/ 653143 h 1756228"/>
              <a:gd name="connsiteX47" fmla="*/ 4005942 w 5324962"/>
              <a:gd name="connsiteY47" fmla="*/ 711200 h 1756228"/>
              <a:gd name="connsiteX48" fmla="*/ 4034971 w 5324962"/>
              <a:gd name="connsiteY48" fmla="*/ 754743 h 1756228"/>
              <a:gd name="connsiteX49" fmla="*/ 4122057 w 5324962"/>
              <a:gd name="connsiteY49" fmla="*/ 783771 h 1756228"/>
              <a:gd name="connsiteX50" fmla="*/ 4151085 w 5324962"/>
              <a:gd name="connsiteY50" fmla="*/ 827314 h 1756228"/>
              <a:gd name="connsiteX51" fmla="*/ 4194628 w 5324962"/>
              <a:gd name="connsiteY51" fmla="*/ 856343 h 1756228"/>
              <a:gd name="connsiteX52" fmla="*/ 4238171 w 5324962"/>
              <a:gd name="connsiteY52" fmla="*/ 899885 h 1756228"/>
              <a:gd name="connsiteX53" fmla="*/ 4360252 w 5324962"/>
              <a:gd name="connsiteY53" fmla="*/ 1468257 h 1756228"/>
              <a:gd name="connsiteX54" fmla="*/ 4472092 w 5324962"/>
              <a:gd name="connsiteY54" fmla="*/ 1565228 h 1756228"/>
              <a:gd name="connsiteX55" fmla="*/ 4741007 w 5324962"/>
              <a:gd name="connsiteY55" fmla="*/ 1620969 h 1756228"/>
              <a:gd name="connsiteX56" fmla="*/ 4814201 w 5324962"/>
              <a:gd name="connsiteY56" fmla="*/ 1627559 h 1756228"/>
              <a:gd name="connsiteX57" fmla="*/ 4881163 w 5324962"/>
              <a:gd name="connsiteY57" fmla="*/ 1670122 h 1756228"/>
              <a:gd name="connsiteX58" fmla="*/ 4969584 w 5324962"/>
              <a:gd name="connsiteY58" fmla="*/ 1695856 h 1756228"/>
              <a:gd name="connsiteX59" fmla="*/ 5324962 w 5324962"/>
              <a:gd name="connsiteY59" fmla="*/ 1718294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33828 w 5330900"/>
              <a:gd name="connsiteY3" fmla="*/ 1611085 h 1756228"/>
              <a:gd name="connsiteX4" fmla="*/ 420914 w 5330900"/>
              <a:gd name="connsiteY4" fmla="*/ 1567543 h 1756228"/>
              <a:gd name="connsiteX5" fmla="*/ 522514 w 5330900"/>
              <a:gd name="connsiteY5" fmla="*/ 1494971 h 1756228"/>
              <a:gd name="connsiteX6" fmla="*/ 609600 w 5330900"/>
              <a:gd name="connsiteY6" fmla="*/ 148179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33828 w 5330900"/>
              <a:gd name="connsiteY3" fmla="*/ 1611085 h 1756228"/>
              <a:gd name="connsiteX4" fmla="*/ 420914 w 5330900"/>
              <a:gd name="connsiteY4" fmla="*/ 1567543 h 1756228"/>
              <a:gd name="connsiteX5" fmla="*/ 522514 w 5330900"/>
              <a:gd name="connsiteY5" fmla="*/ 1494971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33828 w 5330900"/>
              <a:gd name="connsiteY3" fmla="*/ 1611085 h 1756228"/>
              <a:gd name="connsiteX4" fmla="*/ 420914 w 5330900"/>
              <a:gd name="connsiteY4" fmla="*/ 1567543 h 1756228"/>
              <a:gd name="connsiteX5" fmla="*/ 507884 w 5330900"/>
              <a:gd name="connsiteY5" fmla="*/ 1648591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33828 w 5330900"/>
              <a:gd name="connsiteY3" fmla="*/ 1611085 h 1756228"/>
              <a:gd name="connsiteX4" fmla="*/ 391653 w 5330900"/>
              <a:gd name="connsiteY4" fmla="*/ 1640695 h 1756228"/>
              <a:gd name="connsiteX5" fmla="*/ 507884 w 5330900"/>
              <a:gd name="connsiteY5" fmla="*/ 1648591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867191"/>
              <a:gd name="connsiteX1" fmla="*/ 159657 w 5330900"/>
              <a:gd name="connsiteY1" fmla="*/ 1712685 h 1867191"/>
              <a:gd name="connsiteX2" fmla="*/ 246742 w 5330900"/>
              <a:gd name="connsiteY2" fmla="*/ 1669143 h 1867191"/>
              <a:gd name="connsiteX3" fmla="*/ 319198 w 5330900"/>
              <a:gd name="connsiteY3" fmla="*/ 1867117 h 1867191"/>
              <a:gd name="connsiteX4" fmla="*/ 391653 w 5330900"/>
              <a:gd name="connsiteY4" fmla="*/ 1640695 h 1867191"/>
              <a:gd name="connsiteX5" fmla="*/ 507884 w 5330900"/>
              <a:gd name="connsiteY5" fmla="*/ 1648591 h 1867191"/>
              <a:gd name="connsiteX6" fmla="*/ 653492 w 5330900"/>
              <a:gd name="connsiteY6" fmla="*/ 1650043 h 1867191"/>
              <a:gd name="connsiteX7" fmla="*/ 653142 w 5330900"/>
              <a:gd name="connsiteY7" fmla="*/ 1407885 h 1867191"/>
              <a:gd name="connsiteX8" fmla="*/ 682171 w 5330900"/>
              <a:gd name="connsiteY8" fmla="*/ 1320800 h 1867191"/>
              <a:gd name="connsiteX9" fmla="*/ 696685 w 5330900"/>
              <a:gd name="connsiteY9" fmla="*/ 1277257 h 1867191"/>
              <a:gd name="connsiteX10" fmla="*/ 711200 w 5330900"/>
              <a:gd name="connsiteY10" fmla="*/ 1219200 h 1867191"/>
              <a:gd name="connsiteX11" fmla="*/ 725714 w 5330900"/>
              <a:gd name="connsiteY11" fmla="*/ 957943 h 1867191"/>
              <a:gd name="connsiteX12" fmla="*/ 740228 w 5330900"/>
              <a:gd name="connsiteY12" fmla="*/ 914400 h 1867191"/>
              <a:gd name="connsiteX13" fmla="*/ 783771 w 5330900"/>
              <a:gd name="connsiteY13" fmla="*/ 885371 h 1867191"/>
              <a:gd name="connsiteX14" fmla="*/ 870857 w 5330900"/>
              <a:gd name="connsiteY14" fmla="*/ 856343 h 1867191"/>
              <a:gd name="connsiteX15" fmla="*/ 943428 w 5330900"/>
              <a:gd name="connsiteY15" fmla="*/ 769257 h 1867191"/>
              <a:gd name="connsiteX16" fmla="*/ 986971 w 5330900"/>
              <a:gd name="connsiteY16" fmla="*/ 725714 h 1867191"/>
              <a:gd name="connsiteX17" fmla="*/ 1045028 w 5330900"/>
              <a:gd name="connsiteY17" fmla="*/ 667657 h 1867191"/>
              <a:gd name="connsiteX18" fmla="*/ 1074057 w 5330900"/>
              <a:gd name="connsiteY18" fmla="*/ 624114 h 1867191"/>
              <a:gd name="connsiteX19" fmla="*/ 1204685 w 5330900"/>
              <a:gd name="connsiteY19" fmla="*/ 551543 h 1867191"/>
              <a:gd name="connsiteX20" fmla="*/ 1233714 w 5330900"/>
              <a:gd name="connsiteY20" fmla="*/ 508000 h 1867191"/>
              <a:gd name="connsiteX21" fmla="*/ 1320800 w 5330900"/>
              <a:gd name="connsiteY21" fmla="*/ 478971 h 1867191"/>
              <a:gd name="connsiteX22" fmla="*/ 1407885 w 5330900"/>
              <a:gd name="connsiteY22" fmla="*/ 435428 h 1867191"/>
              <a:gd name="connsiteX23" fmla="*/ 1451428 w 5330900"/>
              <a:gd name="connsiteY23" fmla="*/ 406400 h 1867191"/>
              <a:gd name="connsiteX24" fmla="*/ 1494971 w 5330900"/>
              <a:gd name="connsiteY24" fmla="*/ 391885 h 1867191"/>
              <a:gd name="connsiteX25" fmla="*/ 1669142 w 5330900"/>
              <a:gd name="connsiteY25" fmla="*/ 362857 h 1867191"/>
              <a:gd name="connsiteX26" fmla="*/ 2162628 w 5330900"/>
              <a:gd name="connsiteY26" fmla="*/ 348343 h 1867191"/>
              <a:gd name="connsiteX27" fmla="*/ 2220685 w 5330900"/>
              <a:gd name="connsiteY27" fmla="*/ 333828 h 1867191"/>
              <a:gd name="connsiteX28" fmla="*/ 2307771 w 5330900"/>
              <a:gd name="connsiteY28" fmla="*/ 304800 h 1867191"/>
              <a:gd name="connsiteX29" fmla="*/ 2380342 w 5330900"/>
              <a:gd name="connsiteY29" fmla="*/ 232228 h 1867191"/>
              <a:gd name="connsiteX30" fmla="*/ 2496457 w 5330900"/>
              <a:gd name="connsiteY30" fmla="*/ 101600 h 1867191"/>
              <a:gd name="connsiteX31" fmla="*/ 2540000 w 5330900"/>
              <a:gd name="connsiteY31" fmla="*/ 14514 h 1867191"/>
              <a:gd name="connsiteX32" fmla="*/ 2583542 w 5330900"/>
              <a:gd name="connsiteY32" fmla="*/ 0 h 1867191"/>
              <a:gd name="connsiteX33" fmla="*/ 2815771 w 5330900"/>
              <a:gd name="connsiteY33" fmla="*/ 14514 h 1867191"/>
              <a:gd name="connsiteX34" fmla="*/ 2888342 w 5330900"/>
              <a:gd name="connsiteY34" fmla="*/ 101600 h 1867191"/>
              <a:gd name="connsiteX35" fmla="*/ 2931885 w 5330900"/>
              <a:gd name="connsiteY35" fmla="*/ 116114 h 1867191"/>
              <a:gd name="connsiteX36" fmla="*/ 3077028 w 5330900"/>
              <a:gd name="connsiteY36" fmla="*/ 159657 h 1867191"/>
              <a:gd name="connsiteX37" fmla="*/ 3120571 w 5330900"/>
              <a:gd name="connsiteY37" fmla="*/ 174171 h 1867191"/>
              <a:gd name="connsiteX38" fmla="*/ 3251200 w 5330900"/>
              <a:gd name="connsiteY38" fmla="*/ 203200 h 1867191"/>
              <a:gd name="connsiteX39" fmla="*/ 3396342 w 5330900"/>
              <a:gd name="connsiteY39" fmla="*/ 246743 h 1867191"/>
              <a:gd name="connsiteX40" fmla="*/ 3439885 w 5330900"/>
              <a:gd name="connsiteY40" fmla="*/ 275771 h 1867191"/>
              <a:gd name="connsiteX41" fmla="*/ 3526971 w 5330900"/>
              <a:gd name="connsiteY41" fmla="*/ 304800 h 1867191"/>
              <a:gd name="connsiteX42" fmla="*/ 3570514 w 5330900"/>
              <a:gd name="connsiteY42" fmla="*/ 333828 h 1867191"/>
              <a:gd name="connsiteX43" fmla="*/ 3599542 w 5330900"/>
              <a:gd name="connsiteY43" fmla="*/ 435428 h 1867191"/>
              <a:gd name="connsiteX44" fmla="*/ 3672114 w 5330900"/>
              <a:gd name="connsiteY44" fmla="*/ 566057 h 1867191"/>
              <a:gd name="connsiteX45" fmla="*/ 3773714 w 5330900"/>
              <a:gd name="connsiteY45" fmla="*/ 609600 h 1867191"/>
              <a:gd name="connsiteX46" fmla="*/ 3918857 w 5330900"/>
              <a:gd name="connsiteY46" fmla="*/ 653143 h 1867191"/>
              <a:gd name="connsiteX47" fmla="*/ 4005942 w 5330900"/>
              <a:gd name="connsiteY47" fmla="*/ 711200 h 1867191"/>
              <a:gd name="connsiteX48" fmla="*/ 4034971 w 5330900"/>
              <a:gd name="connsiteY48" fmla="*/ 754743 h 1867191"/>
              <a:gd name="connsiteX49" fmla="*/ 4122057 w 5330900"/>
              <a:gd name="connsiteY49" fmla="*/ 783771 h 1867191"/>
              <a:gd name="connsiteX50" fmla="*/ 4151085 w 5330900"/>
              <a:gd name="connsiteY50" fmla="*/ 827314 h 1867191"/>
              <a:gd name="connsiteX51" fmla="*/ 4194628 w 5330900"/>
              <a:gd name="connsiteY51" fmla="*/ 856343 h 1867191"/>
              <a:gd name="connsiteX52" fmla="*/ 4238171 w 5330900"/>
              <a:gd name="connsiteY52" fmla="*/ 899885 h 1867191"/>
              <a:gd name="connsiteX53" fmla="*/ 4360252 w 5330900"/>
              <a:gd name="connsiteY53" fmla="*/ 1468257 h 1867191"/>
              <a:gd name="connsiteX54" fmla="*/ 4472092 w 5330900"/>
              <a:gd name="connsiteY54" fmla="*/ 1565228 h 1867191"/>
              <a:gd name="connsiteX55" fmla="*/ 4741007 w 5330900"/>
              <a:gd name="connsiteY55" fmla="*/ 1620969 h 1867191"/>
              <a:gd name="connsiteX56" fmla="*/ 4814201 w 5330900"/>
              <a:gd name="connsiteY56" fmla="*/ 1627559 h 1867191"/>
              <a:gd name="connsiteX57" fmla="*/ 4881163 w 5330900"/>
              <a:gd name="connsiteY57" fmla="*/ 1670122 h 1867191"/>
              <a:gd name="connsiteX58" fmla="*/ 4969584 w 5330900"/>
              <a:gd name="connsiteY58" fmla="*/ 1695856 h 1867191"/>
              <a:gd name="connsiteX59" fmla="*/ 5330900 w 5330900"/>
              <a:gd name="connsiteY59" fmla="*/ 1747982 h 1867191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07884 w 5330900"/>
              <a:gd name="connsiteY5" fmla="*/ 1648591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565228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468257 h 1756228"/>
              <a:gd name="connsiteX54" fmla="*/ 4472092 w 5330900"/>
              <a:gd name="connsiteY54" fmla="*/ 1638380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563354 h 1756228"/>
              <a:gd name="connsiteX54" fmla="*/ 4472092 w 5330900"/>
              <a:gd name="connsiteY54" fmla="*/ 1638380 h 1756228"/>
              <a:gd name="connsiteX55" fmla="*/ 4741007 w 5330900"/>
              <a:gd name="connsiteY55" fmla="*/ 1620969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563354 h 1756228"/>
              <a:gd name="connsiteX54" fmla="*/ 4472092 w 5330900"/>
              <a:gd name="connsiteY54" fmla="*/ 1638380 h 1756228"/>
              <a:gd name="connsiteX55" fmla="*/ 4689800 w 5330900"/>
              <a:gd name="connsiteY55" fmla="*/ 1642915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  <a:gd name="connsiteX0" fmla="*/ 0 w 5330900"/>
              <a:gd name="connsiteY0" fmla="*/ 1756228 h 1756228"/>
              <a:gd name="connsiteX1" fmla="*/ 159657 w 5330900"/>
              <a:gd name="connsiteY1" fmla="*/ 1712685 h 1756228"/>
              <a:gd name="connsiteX2" fmla="*/ 246742 w 5330900"/>
              <a:gd name="connsiteY2" fmla="*/ 1669143 h 1756228"/>
              <a:gd name="connsiteX3" fmla="*/ 326513 w 5330900"/>
              <a:gd name="connsiteY3" fmla="*/ 1691552 h 1756228"/>
              <a:gd name="connsiteX4" fmla="*/ 391653 w 5330900"/>
              <a:gd name="connsiteY4" fmla="*/ 1640695 h 1756228"/>
              <a:gd name="connsiteX5" fmla="*/ 537145 w 5330900"/>
              <a:gd name="connsiteY5" fmla="*/ 1670537 h 1756228"/>
              <a:gd name="connsiteX6" fmla="*/ 653492 w 5330900"/>
              <a:gd name="connsiteY6" fmla="*/ 1650043 h 1756228"/>
              <a:gd name="connsiteX7" fmla="*/ 653142 w 5330900"/>
              <a:gd name="connsiteY7" fmla="*/ 1407885 h 1756228"/>
              <a:gd name="connsiteX8" fmla="*/ 682171 w 5330900"/>
              <a:gd name="connsiteY8" fmla="*/ 1320800 h 1756228"/>
              <a:gd name="connsiteX9" fmla="*/ 696685 w 5330900"/>
              <a:gd name="connsiteY9" fmla="*/ 1277257 h 1756228"/>
              <a:gd name="connsiteX10" fmla="*/ 711200 w 5330900"/>
              <a:gd name="connsiteY10" fmla="*/ 1219200 h 1756228"/>
              <a:gd name="connsiteX11" fmla="*/ 725714 w 5330900"/>
              <a:gd name="connsiteY11" fmla="*/ 957943 h 1756228"/>
              <a:gd name="connsiteX12" fmla="*/ 740228 w 5330900"/>
              <a:gd name="connsiteY12" fmla="*/ 914400 h 1756228"/>
              <a:gd name="connsiteX13" fmla="*/ 783771 w 5330900"/>
              <a:gd name="connsiteY13" fmla="*/ 885371 h 1756228"/>
              <a:gd name="connsiteX14" fmla="*/ 870857 w 5330900"/>
              <a:gd name="connsiteY14" fmla="*/ 856343 h 1756228"/>
              <a:gd name="connsiteX15" fmla="*/ 943428 w 5330900"/>
              <a:gd name="connsiteY15" fmla="*/ 769257 h 1756228"/>
              <a:gd name="connsiteX16" fmla="*/ 986971 w 5330900"/>
              <a:gd name="connsiteY16" fmla="*/ 725714 h 1756228"/>
              <a:gd name="connsiteX17" fmla="*/ 1045028 w 5330900"/>
              <a:gd name="connsiteY17" fmla="*/ 667657 h 1756228"/>
              <a:gd name="connsiteX18" fmla="*/ 1074057 w 5330900"/>
              <a:gd name="connsiteY18" fmla="*/ 624114 h 1756228"/>
              <a:gd name="connsiteX19" fmla="*/ 1204685 w 5330900"/>
              <a:gd name="connsiteY19" fmla="*/ 551543 h 1756228"/>
              <a:gd name="connsiteX20" fmla="*/ 1233714 w 5330900"/>
              <a:gd name="connsiteY20" fmla="*/ 508000 h 1756228"/>
              <a:gd name="connsiteX21" fmla="*/ 1320800 w 5330900"/>
              <a:gd name="connsiteY21" fmla="*/ 478971 h 1756228"/>
              <a:gd name="connsiteX22" fmla="*/ 1407885 w 5330900"/>
              <a:gd name="connsiteY22" fmla="*/ 435428 h 1756228"/>
              <a:gd name="connsiteX23" fmla="*/ 1451428 w 5330900"/>
              <a:gd name="connsiteY23" fmla="*/ 406400 h 1756228"/>
              <a:gd name="connsiteX24" fmla="*/ 1494971 w 5330900"/>
              <a:gd name="connsiteY24" fmla="*/ 391885 h 1756228"/>
              <a:gd name="connsiteX25" fmla="*/ 1669142 w 5330900"/>
              <a:gd name="connsiteY25" fmla="*/ 362857 h 1756228"/>
              <a:gd name="connsiteX26" fmla="*/ 2162628 w 5330900"/>
              <a:gd name="connsiteY26" fmla="*/ 348343 h 1756228"/>
              <a:gd name="connsiteX27" fmla="*/ 2220685 w 5330900"/>
              <a:gd name="connsiteY27" fmla="*/ 333828 h 1756228"/>
              <a:gd name="connsiteX28" fmla="*/ 2307771 w 5330900"/>
              <a:gd name="connsiteY28" fmla="*/ 304800 h 1756228"/>
              <a:gd name="connsiteX29" fmla="*/ 2380342 w 5330900"/>
              <a:gd name="connsiteY29" fmla="*/ 232228 h 1756228"/>
              <a:gd name="connsiteX30" fmla="*/ 2496457 w 5330900"/>
              <a:gd name="connsiteY30" fmla="*/ 101600 h 1756228"/>
              <a:gd name="connsiteX31" fmla="*/ 2540000 w 5330900"/>
              <a:gd name="connsiteY31" fmla="*/ 14514 h 1756228"/>
              <a:gd name="connsiteX32" fmla="*/ 2583542 w 5330900"/>
              <a:gd name="connsiteY32" fmla="*/ 0 h 1756228"/>
              <a:gd name="connsiteX33" fmla="*/ 2815771 w 5330900"/>
              <a:gd name="connsiteY33" fmla="*/ 14514 h 1756228"/>
              <a:gd name="connsiteX34" fmla="*/ 2888342 w 5330900"/>
              <a:gd name="connsiteY34" fmla="*/ 101600 h 1756228"/>
              <a:gd name="connsiteX35" fmla="*/ 2931885 w 5330900"/>
              <a:gd name="connsiteY35" fmla="*/ 116114 h 1756228"/>
              <a:gd name="connsiteX36" fmla="*/ 3077028 w 5330900"/>
              <a:gd name="connsiteY36" fmla="*/ 159657 h 1756228"/>
              <a:gd name="connsiteX37" fmla="*/ 3120571 w 5330900"/>
              <a:gd name="connsiteY37" fmla="*/ 174171 h 1756228"/>
              <a:gd name="connsiteX38" fmla="*/ 3251200 w 5330900"/>
              <a:gd name="connsiteY38" fmla="*/ 203200 h 1756228"/>
              <a:gd name="connsiteX39" fmla="*/ 3396342 w 5330900"/>
              <a:gd name="connsiteY39" fmla="*/ 246743 h 1756228"/>
              <a:gd name="connsiteX40" fmla="*/ 3439885 w 5330900"/>
              <a:gd name="connsiteY40" fmla="*/ 275771 h 1756228"/>
              <a:gd name="connsiteX41" fmla="*/ 3526971 w 5330900"/>
              <a:gd name="connsiteY41" fmla="*/ 304800 h 1756228"/>
              <a:gd name="connsiteX42" fmla="*/ 3570514 w 5330900"/>
              <a:gd name="connsiteY42" fmla="*/ 333828 h 1756228"/>
              <a:gd name="connsiteX43" fmla="*/ 3599542 w 5330900"/>
              <a:gd name="connsiteY43" fmla="*/ 435428 h 1756228"/>
              <a:gd name="connsiteX44" fmla="*/ 3672114 w 5330900"/>
              <a:gd name="connsiteY44" fmla="*/ 566057 h 1756228"/>
              <a:gd name="connsiteX45" fmla="*/ 3773714 w 5330900"/>
              <a:gd name="connsiteY45" fmla="*/ 609600 h 1756228"/>
              <a:gd name="connsiteX46" fmla="*/ 3918857 w 5330900"/>
              <a:gd name="connsiteY46" fmla="*/ 653143 h 1756228"/>
              <a:gd name="connsiteX47" fmla="*/ 4005942 w 5330900"/>
              <a:gd name="connsiteY47" fmla="*/ 711200 h 1756228"/>
              <a:gd name="connsiteX48" fmla="*/ 4034971 w 5330900"/>
              <a:gd name="connsiteY48" fmla="*/ 754743 h 1756228"/>
              <a:gd name="connsiteX49" fmla="*/ 4122057 w 5330900"/>
              <a:gd name="connsiteY49" fmla="*/ 783771 h 1756228"/>
              <a:gd name="connsiteX50" fmla="*/ 4151085 w 5330900"/>
              <a:gd name="connsiteY50" fmla="*/ 827314 h 1756228"/>
              <a:gd name="connsiteX51" fmla="*/ 4194628 w 5330900"/>
              <a:gd name="connsiteY51" fmla="*/ 856343 h 1756228"/>
              <a:gd name="connsiteX52" fmla="*/ 4238171 w 5330900"/>
              <a:gd name="connsiteY52" fmla="*/ 899885 h 1756228"/>
              <a:gd name="connsiteX53" fmla="*/ 4360252 w 5330900"/>
              <a:gd name="connsiteY53" fmla="*/ 1563354 h 1756228"/>
              <a:gd name="connsiteX54" fmla="*/ 4472092 w 5330900"/>
              <a:gd name="connsiteY54" fmla="*/ 1638380 h 1756228"/>
              <a:gd name="connsiteX55" fmla="*/ 4689800 w 5330900"/>
              <a:gd name="connsiteY55" fmla="*/ 1642915 h 1756228"/>
              <a:gd name="connsiteX56" fmla="*/ 4814201 w 5330900"/>
              <a:gd name="connsiteY56" fmla="*/ 1627559 h 1756228"/>
              <a:gd name="connsiteX57" fmla="*/ 4881163 w 5330900"/>
              <a:gd name="connsiteY57" fmla="*/ 1670122 h 1756228"/>
              <a:gd name="connsiteX58" fmla="*/ 4969584 w 5330900"/>
              <a:gd name="connsiteY58" fmla="*/ 1695856 h 1756228"/>
              <a:gd name="connsiteX59" fmla="*/ 5330900 w 5330900"/>
              <a:gd name="connsiteY59" fmla="*/ 1747982 h 1756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5330900" h="1756228">
                <a:moveTo>
                  <a:pt x="0" y="1756228"/>
                </a:moveTo>
                <a:cubicBezTo>
                  <a:pt x="38950" y="1748438"/>
                  <a:pt x="128086" y="1733732"/>
                  <a:pt x="159657" y="1712685"/>
                </a:cubicBezTo>
                <a:cubicBezTo>
                  <a:pt x="215930" y="1675171"/>
                  <a:pt x="186651" y="1689173"/>
                  <a:pt x="246742" y="1669143"/>
                </a:cubicBezTo>
                <a:cubicBezTo>
                  <a:pt x="275771" y="1649790"/>
                  <a:pt x="302361" y="1696293"/>
                  <a:pt x="326513" y="1691552"/>
                </a:cubicBezTo>
                <a:cubicBezTo>
                  <a:pt x="350665" y="1686811"/>
                  <a:pt x="335380" y="1678209"/>
                  <a:pt x="391653" y="1640695"/>
                </a:cubicBezTo>
                <a:cubicBezTo>
                  <a:pt x="481621" y="1663395"/>
                  <a:pt x="493505" y="1668979"/>
                  <a:pt x="537145" y="1670537"/>
                </a:cubicBezTo>
                <a:cubicBezTo>
                  <a:pt x="580785" y="1672095"/>
                  <a:pt x="634159" y="1693818"/>
                  <a:pt x="653492" y="1650043"/>
                </a:cubicBezTo>
                <a:cubicBezTo>
                  <a:pt x="672825" y="1606268"/>
                  <a:pt x="648362" y="1462759"/>
                  <a:pt x="653142" y="1407885"/>
                </a:cubicBezTo>
                <a:cubicBezTo>
                  <a:pt x="657922" y="1353011"/>
                  <a:pt x="672495" y="1349828"/>
                  <a:pt x="682171" y="1320800"/>
                </a:cubicBezTo>
                <a:cubicBezTo>
                  <a:pt x="687009" y="1306286"/>
                  <a:pt x="692974" y="1292100"/>
                  <a:pt x="696685" y="1277257"/>
                </a:cubicBezTo>
                <a:lnTo>
                  <a:pt x="711200" y="1219200"/>
                </a:lnTo>
                <a:cubicBezTo>
                  <a:pt x="716038" y="1132114"/>
                  <a:pt x="717445" y="1044770"/>
                  <a:pt x="725714" y="957943"/>
                </a:cubicBezTo>
                <a:cubicBezTo>
                  <a:pt x="727164" y="942712"/>
                  <a:pt x="730671" y="926347"/>
                  <a:pt x="740228" y="914400"/>
                </a:cubicBezTo>
                <a:cubicBezTo>
                  <a:pt x="751125" y="900778"/>
                  <a:pt x="767830" y="892456"/>
                  <a:pt x="783771" y="885371"/>
                </a:cubicBezTo>
                <a:cubicBezTo>
                  <a:pt x="811733" y="872944"/>
                  <a:pt x="870857" y="856343"/>
                  <a:pt x="870857" y="856343"/>
                </a:cubicBezTo>
                <a:cubicBezTo>
                  <a:pt x="998069" y="729131"/>
                  <a:pt x="842392" y="890501"/>
                  <a:pt x="943428" y="769257"/>
                </a:cubicBezTo>
                <a:cubicBezTo>
                  <a:pt x="956569" y="753488"/>
                  <a:pt x="972457" y="740228"/>
                  <a:pt x="986971" y="725714"/>
                </a:cubicBezTo>
                <a:cubicBezTo>
                  <a:pt x="1018638" y="630712"/>
                  <a:pt x="974656" y="723954"/>
                  <a:pt x="1045028" y="667657"/>
                </a:cubicBezTo>
                <a:cubicBezTo>
                  <a:pt x="1058650" y="656760"/>
                  <a:pt x="1060929" y="635601"/>
                  <a:pt x="1074057" y="624114"/>
                </a:cubicBezTo>
                <a:cubicBezTo>
                  <a:pt x="1135483" y="570367"/>
                  <a:pt x="1144879" y="571478"/>
                  <a:pt x="1204685" y="551543"/>
                </a:cubicBezTo>
                <a:cubicBezTo>
                  <a:pt x="1214361" y="537029"/>
                  <a:pt x="1218921" y="517245"/>
                  <a:pt x="1233714" y="508000"/>
                </a:cubicBezTo>
                <a:cubicBezTo>
                  <a:pt x="1259662" y="491783"/>
                  <a:pt x="1320800" y="478971"/>
                  <a:pt x="1320800" y="478971"/>
                </a:cubicBezTo>
                <a:cubicBezTo>
                  <a:pt x="1445579" y="395785"/>
                  <a:pt x="1287708" y="495517"/>
                  <a:pt x="1407885" y="435428"/>
                </a:cubicBezTo>
                <a:cubicBezTo>
                  <a:pt x="1423487" y="427627"/>
                  <a:pt x="1435826" y="414201"/>
                  <a:pt x="1451428" y="406400"/>
                </a:cubicBezTo>
                <a:cubicBezTo>
                  <a:pt x="1465112" y="399558"/>
                  <a:pt x="1480260" y="396088"/>
                  <a:pt x="1494971" y="391885"/>
                </a:cubicBezTo>
                <a:cubicBezTo>
                  <a:pt x="1553893" y="375050"/>
                  <a:pt x="1605536" y="365886"/>
                  <a:pt x="1669142" y="362857"/>
                </a:cubicBezTo>
                <a:cubicBezTo>
                  <a:pt x="1833522" y="355030"/>
                  <a:pt x="1998133" y="353181"/>
                  <a:pt x="2162628" y="348343"/>
                </a:cubicBezTo>
                <a:cubicBezTo>
                  <a:pt x="2181980" y="343505"/>
                  <a:pt x="2201578" y="339560"/>
                  <a:pt x="2220685" y="333828"/>
                </a:cubicBezTo>
                <a:cubicBezTo>
                  <a:pt x="2249993" y="325035"/>
                  <a:pt x="2307771" y="304800"/>
                  <a:pt x="2307771" y="304800"/>
                </a:cubicBezTo>
                <a:cubicBezTo>
                  <a:pt x="2397499" y="244980"/>
                  <a:pt x="2309967" y="311400"/>
                  <a:pt x="2380342" y="232228"/>
                </a:cubicBezTo>
                <a:cubicBezTo>
                  <a:pt x="2512907" y="83093"/>
                  <a:pt x="2430572" y="200426"/>
                  <a:pt x="2496457" y="101600"/>
                </a:cubicBezTo>
                <a:cubicBezTo>
                  <a:pt x="2506019" y="72915"/>
                  <a:pt x="2514420" y="34978"/>
                  <a:pt x="2540000" y="14514"/>
                </a:cubicBezTo>
                <a:cubicBezTo>
                  <a:pt x="2551947" y="4957"/>
                  <a:pt x="2569028" y="4838"/>
                  <a:pt x="2583542" y="0"/>
                </a:cubicBezTo>
                <a:cubicBezTo>
                  <a:pt x="2660952" y="4838"/>
                  <a:pt x="2739874" y="-1464"/>
                  <a:pt x="2815771" y="14514"/>
                </a:cubicBezTo>
                <a:cubicBezTo>
                  <a:pt x="2853287" y="22412"/>
                  <a:pt x="2863533" y="81753"/>
                  <a:pt x="2888342" y="101600"/>
                </a:cubicBezTo>
                <a:cubicBezTo>
                  <a:pt x="2900289" y="111157"/>
                  <a:pt x="2917371" y="111276"/>
                  <a:pt x="2931885" y="116114"/>
                </a:cubicBezTo>
                <a:cubicBezTo>
                  <a:pt x="3011314" y="169067"/>
                  <a:pt x="2943605" y="132973"/>
                  <a:pt x="3077028" y="159657"/>
                </a:cubicBezTo>
                <a:cubicBezTo>
                  <a:pt x="3092030" y="162657"/>
                  <a:pt x="3105728" y="170460"/>
                  <a:pt x="3120571" y="174171"/>
                </a:cubicBezTo>
                <a:cubicBezTo>
                  <a:pt x="3203454" y="194891"/>
                  <a:pt x="3176688" y="180846"/>
                  <a:pt x="3251200" y="203200"/>
                </a:cubicBezTo>
                <a:cubicBezTo>
                  <a:pt x="3427890" y="256207"/>
                  <a:pt x="3262522" y="213286"/>
                  <a:pt x="3396342" y="246743"/>
                </a:cubicBezTo>
                <a:cubicBezTo>
                  <a:pt x="3410856" y="256419"/>
                  <a:pt x="3423945" y="268686"/>
                  <a:pt x="3439885" y="275771"/>
                </a:cubicBezTo>
                <a:cubicBezTo>
                  <a:pt x="3467847" y="288198"/>
                  <a:pt x="3501511" y="287827"/>
                  <a:pt x="3526971" y="304800"/>
                </a:cubicBezTo>
                <a:lnTo>
                  <a:pt x="3570514" y="333828"/>
                </a:lnTo>
                <a:cubicBezTo>
                  <a:pt x="3619301" y="480192"/>
                  <a:pt x="3544856" y="253141"/>
                  <a:pt x="3599542" y="435428"/>
                </a:cubicBezTo>
                <a:cubicBezTo>
                  <a:pt x="3619941" y="503425"/>
                  <a:pt x="3617078" y="526746"/>
                  <a:pt x="3672114" y="566057"/>
                </a:cubicBezTo>
                <a:cubicBezTo>
                  <a:pt x="3697913" y="584485"/>
                  <a:pt x="3742131" y="600576"/>
                  <a:pt x="3773714" y="609600"/>
                </a:cubicBezTo>
                <a:cubicBezTo>
                  <a:pt x="3809213" y="619743"/>
                  <a:pt x="3892985" y="635895"/>
                  <a:pt x="3918857" y="653143"/>
                </a:cubicBezTo>
                <a:lnTo>
                  <a:pt x="4005942" y="711200"/>
                </a:lnTo>
                <a:cubicBezTo>
                  <a:pt x="4015618" y="725714"/>
                  <a:pt x="4020178" y="745498"/>
                  <a:pt x="4034971" y="754743"/>
                </a:cubicBezTo>
                <a:cubicBezTo>
                  <a:pt x="4060919" y="770960"/>
                  <a:pt x="4122057" y="783771"/>
                  <a:pt x="4122057" y="783771"/>
                </a:cubicBezTo>
                <a:cubicBezTo>
                  <a:pt x="4131733" y="798285"/>
                  <a:pt x="4138750" y="814979"/>
                  <a:pt x="4151085" y="827314"/>
                </a:cubicBezTo>
                <a:cubicBezTo>
                  <a:pt x="4163420" y="839649"/>
                  <a:pt x="4181227" y="845176"/>
                  <a:pt x="4194628" y="856343"/>
                </a:cubicBezTo>
                <a:cubicBezTo>
                  <a:pt x="4210397" y="869483"/>
                  <a:pt x="4223657" y="885371"/>
                  <a:pt x="4238171" y="899885"/>
                </a:cubicBezTo>
                <a:cubicBezTo>
                  <a:pt x="4319238" y="1143085"/>
                  <a:pt x="4321265" y="1440272"/>
                  <a:pt x="4360252" y="1563354"/>
                </a:cubicBezTo>
                <a:cubicBezTo>
                  <a:pt x="4399239" y="1686436"/>
                  <a:pt x="4417167" y="1625120"/>
                  <a:pt x="4472092" y="1638380"/>
                </a:cubicBezTo>
                <a:cubicBezTo>
                  <a:pt x="4527017" y="1651640"/>
                  <a:pt x="4632782" y="1644718"/>
                  <a:pt x="4689800" y="1642915"/>
                </a:cubicBezTo>
                <a:cubicBezTo>
                  <a:pt x="4746818" y="1641112"/>
                  <a:pt x="4782307" y="1623025"/>
                  <a:pt x="4814201" y="1627559"/>
                </a:cubicBezTo>
                <a:cubicBezTo>
                  <a:pt x="4846095" y="1632093"/>
                  <a:pt x="4855266" y="1658739"/>
                  <a:pt x="4881163" y="1670122"/>
                </a:cubicBezTo>
                <a:cubicBezTo>
                  <a:pt x="4907060" y="1681505"/>
                  <a:pt x="4894628" y="1682879"/>
                  <a:pt x="4969584" y="1695856"/>
                </a:cubicBezTo>
                <a:cubicBezTo>
                  <a:pt x="5044540" y="1708833"/>
                  <a:pt x="5311547" y="1747982"/>
                  <a:pt x="5330900" y="1747982"/>
                </a:cubicBezTo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H="1">
            <a:off x="1" y="3032015"/>
            <a:ext cx="914051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891449" y="2425074"/>
            <a:ext cx="156330" cy="612040"/>
            <a:chOff x="2895600" y="2387600"/>
            <a:chExt cx="152400" cy="878114"/>
          </a:xfrm>
        </p:grpSpPr>
        <p:sp>
          <p:nvSpPr>
            <p:cNvPr id="4" name="Rectangle 3"/>
            <p:cNvSpPr/>
            <p:nvPr/>
          </p:nvSpPr>
          <p:spPr>
            <a:xfrm>
              <a:off x="2895600" y="2387600"/>
              <a:ext cx="152400" cy="87811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895600" y="2470798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895600" y="2573542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895600" y="273008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895600" y="294455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6587163" y="2425074"/>
            <a:ext cx="156330" cy="612040"/>
            <a:chOff x="2895600" y="2387600"/>
            <a:chExt cx="152400" cy="878114"/>
          </a:xfrm>
        </p:grpSpPr>
        <p:sp>
          <p:nvSpPr>
            <p:cNvPr id="22" name="Rectangle 21"/>
            <p:cNvSpPr/>
            <p:nvPr/>
          </p:nvSpPr>
          <p:spPr>
            <a:xfrm>
              <a:off x="2895600" y="2387600"/>
              <a:ext cx="152400" cy="87811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895600" y="2470798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895600" y="2573542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895600" y="273008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895600" y="294455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15 seconds to pass a signal and 45 seconds to completely pass through a tunnel 540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51256" y="5991364"/>
            <a:ext cx="40908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230038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16 seconds to pass a signal and 48 seconds to completely pass through a tunnel 580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786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29894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17 seconds to pass a signal and 51 seconds to completely pass through a tunnel 560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7061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254467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14 seconds to pass a signal and 42 seconds to completely pass through a tunnel 480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4074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353538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13 seconds to pass a signal and 39 seconds to completely pass through a tunnel 460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770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273373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12 seconds to pass a signal and 36 seconds to completely pass through a tunnel 440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722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36688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11 seconds to pass a signal and 33 seconds to completely pass through a tunnel 420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9466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178168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18 seconds to pass a signal and 54 seconds to completely pass through a tunnel 720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4203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139808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15 seconds to pass a signal and 45 seconds to completely pass through a tunnel 680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529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50300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10 seconds to pass a signal and 30 seconds to completely pass through a tunnel 560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426377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0333E-6 L 1.60764 4.40333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16 seconds to pass a signal and 48 seconds to completely pass through a tunnel 660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898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297176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17 seconds to pass a signal and 51 seconds to completely pass through a tunnel 880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722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198582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14 seconds to pass a signal and 42 seconds to completely pass through a tunnel 780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545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30371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13 seconds to pass a signal and 39 seconds to completely pass through a tunnel 1460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4571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135862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12 seconds to pass a signal and 36 seconds to completely pass through a tunnel 1040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4299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426662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11 seconds to pass a signal and 33 seconds to completely pass through a tunnel 660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42992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150361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60985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96178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181303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19419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5529" y="3602852"/>
            <a:ext cx="8392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full length of a train takes 18 seconds to pass a signal and 54 seconds to completely pass through a tunnel 1620 metres long.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What is the length of the train?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4049" y="1182394"/>
            <a:ext cx="11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Not to scale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51256" y="5991364"/>
            <a:ext cx="3449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01000" y="2402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SIC_68</a:t>
            </a:r>
          </a:p>
        </p:txBody>
      </p:sp>
    </p:spTree>
    <p:extLst>
      <p:ext uri="{BB962C8B-B14F-4D97-AF65-F5344CB8AC3E}">
        <p14:creationId xmlns:p14="http://schemas.microsoft.com/office/powerpoint/2010/main" val="336209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8561" y="834515"/>
            <a:ext cx="4549707" cy="115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>
                <a:latin typeface="Comic Sans MS" panose="030F0702030302020204" pitchFamily="66" charset="0"/>
              </a:rPr>
              <a:t>The full length of a train takes 10 seconds to pass a signal and 30 seconds to completely pass through a tunnel 560 metres long.</a:t>
            </a:r>
          </a:p>
        </p:txBody>
      </p:sp>
      <p:pic>
        <p:nvPicPr>
          <p:cNvPr id="15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68" y="250521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5" name="Group 154"/>
          <p:cNvGrpSpPr/>
          <p:nvPr/>
        </p:nvGrpSpPr>
        <p:grpSpPr>
          <a:xfrm>
            <a:off x="-13419" y="2857143"/>
            <a:ext cx="9158478" cy="48220"/>
            <a:chOff x="-4879" y="3704733"/>
            <a:chExt cx="9067800" cy="48220"/>
          </a:xfrm>
        </p:grpSpPr>
        <p:sp>
          <p:nvSpPr>
            <p:cNvPr id="156" name="Rectangle 155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Rectangle 156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Rectangle 157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Rectangle 158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Rectangle 161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Rectangle 162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Rectangle 163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Rectangle 164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Rectangle 165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Rectangle 166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Rectangle 167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Rectangle 168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Rectangle 169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Rectangle 170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Rectangle 171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Rectangle 172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Rectangle 173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Rectangle 174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Rectangle 175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Rectangle 176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Rectangle 177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" name="Rectangle 178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Rectangle 179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Rectangle 180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Rectangle 181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Rectangle 182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Rectangle 183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Rectangle 184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Rectangle 185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Rectangle 186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Rectangle 187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Rectangle 188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Rectangle 189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Rectangle 190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Rectangle 191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Rectangle 192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Rectangle 193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94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95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96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97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Rectangle 198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ectangle 199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Rectangle 200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Rectangle 201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Rectangle 202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Rectangle 203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Rectangle 204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6" name="Straight Connector 205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Rectangle 206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08" name="Straight Connector 207"/>
          <p:cNvCxnSpPr/>
          <p:nvPr/>
        </p:nvCxnSpPr>
        <p:spPr>
          <a:xfrm flipH="1">
            <a:off x="-74283" y="2932034"/>
            <a:ext cx="930165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9" name="Group 208"/>
          <p:cNvGrpSpPr/>
          <p:nvPr/>
        </p:nvGrpSpPr>
        <p:grpSpPr>
          <a:xfrm>
            <a:off x="4278776" y="2089556"/>
            <a:ext cx="315079" cy="1543597"/>
            <a:chOff x="1874456" y="1919995"/>
            <a:chExt cx="315079" cy="1543597"/>
          </a:xfrm>
        </p:grpSpPr>
        <p:pic>
          <p:nvPicPr>
            <p:cNvPr id="210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1" name="Rectangle 210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75860" y="2996538"/>
                <a:ext cx="1520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𝑡</m:t>
                    </m:r>
                    <m:r>
                      <a:rPr lang="en-GB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 seconds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860" y="2996538"/>
                <a:ext cx="1520481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333" r="-3614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50" name="Group 2049"/>
          <p:cNvGrpSpPr/>
          <p:nvPr/>
        </p:nvGrpSpPr>
        <p:grpSpPr>
          <a:xfrm>
            <a:off x="-76555" y="3517434"/>
            <a:ext cx="9301654" cy="1805799"/>
            <a:chOff x="-76555" y="3517434"/>
            <a:chExt cx="9301654" cy="1805799"/>
          </a:xfrm>
        </p:grpSpPr>
        <p:pic>
          <p:nvPicPr>
            <p:cNvPr id="8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784" y="4195290"/>
              <a:ext cx="35718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-15691" y="4547223"/>
              <a:ext cx="9158478" cy="48220"/>
              <a:chOff x="-4879" y="3704733"/>
              <a:chExt cx="9067800" cy="48220"/>
            </a:xfrm>
          </p:grpSpPr>
          <p:sp>
            <p:nvSpPr>
              <p:cNvPr id="83" name="Rectangle 82"/>
              <p:cNvSpPr>
                <a:spLocks noChangeAspect="1"/>
              </p:cNvSpPr>
              <p:nvPr/>
            </p:nvSpPr>
            <p:spPr>
              <a:xfrm>
                <a:off x="569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ectangle 83"/>
              <p:cNvSpPr>
                <a:spLocks noChangeAspect="1"/>
              </p:cNvSpPr>
              <p:nvPr/>
            </p:nvSpPr>
            <p:spPr>
              <a:xfrm>
                <a:off x="2346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Rectangle 84"/>
              <p:cNvSpPr>
                <a:spLocks noChangeAspect="1"/>
              </p:cNvSpPr>
              <p:nvPr/>
            </p:nvSpPr>
            <p:spPr>
              <a:xfrm>
                <a:off x="4123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ectangle 85"/>
              <p:cNvSpPr>
                <a:spLocks noChangeAspect="1"/>
              </p:cNvSpPr>
              <p:nvPr/>
            </p:nvSpPr>
            <p:spPr>
              <a:xfrm>
                <a:off x="5901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ectangle 86"/>
              <p:cNvSpPr>
                <a:spLocks noChangeAspect="1"/>
              </p:cNvSpPr>
              <p:nvPr/>
            </p:nvSpPr>
            <p:spPr>
              <a:xfrm>
                <a:off x="7678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ectangle 87"/>
              <p:cNvSpPr>
                <a:spLocks noChangeAspect="1"/>
              </p:cNvSpPr>
              <p:nvPr/>
            </p:nvSpPr>
            <p:spPr>
              <a:xfrm>
                <a:off x="9455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Rectangle 88"/>
              <p:cNvSpPr>
                <a:spLocks noChangeAspect="1"/>
              </p:cNvSpPr>
              <p:nvPr/>
            </p:nvSpPr>
            <p:spPr>
              <a:xfrm>
                <a:off x="11232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Rectangle 89"/>
              <p:cNvSpPr>
                <a:spLocks noChangeAspect="1"/>
              </p:cNvSpPr>
              <p:nvPr/>
            </p:nvSpPr>
            <p:spPr>
              <a:xfrm>
                <a:off x="13009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Rectangle 90"/>
              <p:cNvSpPr>
                <a:spLocks noChangeAspect="1"/>
              </p:cNvSpPr>
              <p:nvPr/>
            </p:nvSpPr>
            <p:spPr>
              <a:xfrm>
                <a:off x="14786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Rectangle 91"/>
              <p:cNvSpPr>
                <a:spLocks noChangeAspect="1"/>
              </p:cNvSpPr>
              <p:nvPr/>
            </p:nvSpPr>
            <p:spPr>
              <a:xfrm>
                <a:off x="16563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Rectangle 92"/>
              <p:cNvSpPr>
                <a:spLocks noChangeAspect="1"/>
              </p:cNvSpPr>
              <p:nvPr/>
            </p:nvSpPr>
            <p:spPr>
              <a:xfrm>
                <a:off x="183410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Rectangle 93"/>
              <p:cNvSpPr>
                <a:spLocks noChangeAspect="1"/>
              </p:cNvSpPr>
              <p:nvPr/>
            </p:nvSpPr>
            <p:spPr>
              <a:xfrm>
                <a:off x="201182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Rectangle 94"/>
              <p:cNvSpPr>
                <a:spLocks noChangeAspect="1"/>
              </p:cNvSpPr>
              <p:nvPr/>
            </p:nvSpPr>
            <p:spPr>
              <a:xfrm>
                <a:off x="218953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Rectangle 95"/>
              <p:cNvSpPr>
                <a:spLocks noChangeAspect="1"/>
              </p:cNvSpPr>
              <p:nvPr/>
            </p:nvSpPr>
            <p:spPr>
              <a:xfrm>
                <a:off x="236725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Rectangle 96"/>
              <p:cNvSpPr>
                <a:spLocks noChangeAspect="1"/>
              </p:cNvSpPr>
              <p:nvPr/>
            </p:nvSpPr>
            <p:spPr>
              <a:xfrm>
                <a:off x="254496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Rectangle 97"/>
              <p:cNvSpPr>
                <a:spLocks noChangeAspect="1"/>
              </p:cNvSpPr>
              <p:nvPr/>
            </p:nvSpPr>
            <p:spPr>
              <a:xfrm>
                <a:off x="290039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Rectangle 98"/>
              <p:cNvSpPr>
                <a:spLocks noChangeAspect="1"/>
              </p:cNvSpPr>
              <p:nvPr/>
            </p:nvSpPr>
            <p:spPr>
              <a:xfrm>
                <a:off x="325582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Rectangle 99"/>
              <p:cNvSpPr>
                <a:spLocks noChangeAspect="1"/>
              </p:cNvSpPr>
              <p:nvPr/>
            </p:nvSpPr>
            <p:spPr>
              <a:xfrm>
                <a:off x="36112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Rectangle 100"/>
              <p:cNvSpPr>
                <a:spLocks noChangeAspect="1"/>
              </p:cNvSpPr>
              <p:nvPr/>
            </p:nvSpPr>
            <p:spPr>
              <a:xfrm>
                <a:off x="48552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Rectangle 101"/>
              <p:cNvSpPr>
                <a:spLocks noChangeAspect="1"/>
              </p:cNvSpPr>
              <p:nvPr/>
            </p:nvSpPr>
            <p:spPr>
              <a:xfrm>
                <a:off x="272268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Rectangle 102"/>
              <p:cNvSpPr>
                <a:spLocks noChangeAspect="1"/>
              </p:cNvSpPr>
              <p:nvPr/>
            </p:nvSpPr>
            <p:spPr>
              <a:xfrm>
                <a:off x="307811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Rectangle 103"/>
              <p:cNvSpPr>
                <a:spLocks noChangeAspect="1"/>
              </p:cNvSpPr>
              <p:nvPr/>
            </p:nvSpPr>
            <p:spPr>
              <a:xfrm>
                <a:off x="343354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Rectangle 104"/>
              <p:cNvSpPr>
                <a:spLocks noChangeAspect="1"/>
              </p:cNvSpPr>
              <p:nvPr/>
            </p:nvSpPr>
            <p:spPr>
              <a:xfrm>
                <a:off x="37889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ectangle 106"/>
              <p:cNvSpPr>
                <a:spLocks noChangeAspect="1"/>
              </p:cNvSpPr>
              <p:nvPr/>
            </p:nvSpPr>
            <p:spPr>
              <a:xfrm>
                <a:off x="39666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/>
              <p:cNvSpPr>
                <a:spLocks noChangeAspect="1"/>
              </p:cNvSpPr>
              <p:nvPr/>
            </p:nvSpPr>
            <p:spPr>
              <a:xfrm>
                <a:off x="41444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ectangle 108"/>
              <p:cNvSpPr>
                <a:spLocks noChangeAspect="1"/>
              </p:cNvSpPr>
              <p:nvPr/>
            </p:nvSpPr>
            <p:spPr>
              <a:xfrm>
                <a:off x="43221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Rectangle 109"/>
              <p:cNvSpPr>
                <a:spLocks noChangeAspect="1"/>
              </p:cNvSpPr>
              <p:nvPr/>
            </p:nvSpPr>
            <p:spPr>
              <a:xfrm>
                <a:off x="44998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Rectangle 110"/>
              <p:cNvSpPr>
                <a:spLocks noChangeAspect="1"/>
              </p:cNvSpPr>
              <p:nvPr/>
            </p:nvSpPr>
            <p:spPr>
              <a:xfrm>
                <a:off x="46775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Rectangle 111"/>
              <p:cNvSpPr>
                <a:spLocks noChangeAspect="1"/>
              </p:cNvSpPr>
              <p:nvPr/>
            </p:nvSpPr>
            <p:spPr>
              <a:xfrm>
                <a:off x="50329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Rectangle 112"/>
              <p:cNvSpPr>
                <a:spLocks noChangeAspect="1"/>
              </p:cNvSpPr>
              <p:nvPr/>
            </p:nvSpPr>
            <p:spPr>
              <a:xfrm>
                <a:off x="52106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/>
              <p:cNvSpPr>
                <a:spLocks noChangeAspect="1"/>
              </p:cNvSpPr>
              <p:nvPr/>
            </p:nvSpPr>
            <p:spPr>
              <a:xfrm>
                <a:off x="538840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/>
              <p:cNvSpPr>
                <a:spLocks noChangeAspect="1"/>
              </p:cNvSpPr>
              <p:nvPr/>
            </p:nvSpPr>
            <p:spPr>
              <a:xfrm>
                <a:off x="556612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Rectangle 115"/>
              <p:cNvSpPr>
                <a:spLocks noChangeAspect="1"/>
              </p:cNvSpPr>
              <p:nvPr/>
            </p:nvSpPr>
            <p:spPr>
              <a:xfrm>
                <a:off x="574383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Rectangle 116"/>
              <p:cNvSpPr>
                <a:spLocks noChangeAspect="1"/>
              </p:cNvSpPr>
              <p:nvPr/>
            </p:nvSpPr>
            <p:spPr>
              <a:xfrm>
                <a:off x="609926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Rectangle 117"/>
              <p:cNvSpPr>
                <a:spLocks noChangeAspect="1"/>
              </p:cNvSpPr>
              <p:nvPr/>
            </p:nvSpPr>
            <p:spPr>
              <a:xfrm>
                <a:off x="645469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Rectangle 118"/>
              <p:cNvSpPr>
                <a:spLocks noChangeAspect="1"/>
              </p:cNvSpPr>
              <p:nvPr/>
            </p:nvSpPr>
            <p:spPr>
              <a:xfrm>
                <a:off x="681012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Rectangle 119"/>
              <p:cNvSpPr>
                <a:spLocks noChangeAspect="1"/>
              </p:cNvSpPr>
              <p:nvPr/>
            </p:nvSpPr>
            <p:spPr>
              <a:xfrm>
                <a:off x="71655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Rectangle 120"/>
              <p:cNvSpPr>
                <a:spLocks noChangeAspect="1"/>
              </p:cNvSpPr>
              <p:nvPr/>
            </p:nvSpPr>
            <p:spPr>
              <a:xfrm>
                <a:off x="82318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/>
              <p:cNvSpPr>
                <a:spLocks noChangeAspect="1"/>
              </p:cNvSpPr>
              <p:nvPr/>
            </p:nvSpPr>
            <p:spPr>
              <a:xfrm>
                <a:off x="592155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/>
              <p:cNvSpPr>
                <a:spLocks noChangeAspect="1"/>
              </p:cNvSpPr>
              <p:nvPr/>
            </p:nvSpPr>
            <p:spPr>
              <a:xfrm>
                <a:off x="627698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Rectangle 123"/>
              <p:cNvSpPr>
                <a:spLocks noChangeAspect="1"/>
              </p:cNvSpPr>
              <p:nvPr/>
            </p:nvSpPr>
            <p:spPr>
              <a:xfrm>
                <a:off x="663241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Rectangle 124"/>
              <p:cNvSpPr>
                <a:spLocks noChangeAspect="1"/>
              </p:cNvSpPr>
              <p:nvPr/>
            </p:nvSpPr>
            <p:spPr>
              <a:xfrm>
                <a:off x="698784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Rectangle 125"/>
              <p:cNvSpPr>
                <a:spLocks noChangeAspect="1"/>
              </p:cNvSpPr>
              <p:nvPr/>
            </p:nvSpPr>
            <p:spPr>
              <a:xfrm>
                <a:off x="73432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Rectangle 126"/>
              <p:cNvSpPr>
                <a:spLocks noChangeAspect="1"/>
              </p:cNvSpPr>
              <p:nvPr/>
            </p:nvSpPr>
            <p:spPr>
              <a:xfrm>
                <a:off x="75209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Rectangle 127"/>
              <p:cNvSpPr>
                <a:spLocks noChangeAspect="1"/>
              </p:cNvSpPr>
              <p:nvPr/>
            </p:nvSpPr>
            <p:spPr>
              <a:xfrm>
                <a:off x="76987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Rectangle 128"/>
              <p:cNvSpPr>
                <a:spLocks noChangeAspect="1"/>
              </p:cNvSpPr>
              <p:nvPr/>
            </p:nvSpPr>
            <p:spPr>
              <a:xfrm>
                <a:off x="78764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Rectangle 129"/>
              <p:cNvSpPr>
                <a:spLocks noChangeAspect="1"/>
              </p:cNvSpPr>
              <p:nvPr/>
            </p:nvSpPr>
            <p:spPr>
              <a:xfrm>
                <a:off x="80541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Rectangle 130"/>
              <p:cNvSpPr>
                <a:spLocks noChangeAspect="1"/>
              </p:cNvSpPr>
              <p:nvPr/>
            </p:nvSpPr>
            <p:spPr>
              <a:xfrm>
                <a:off x="84095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Rectangle 131"/>
              <p:cNvSpPr>
                <a:spLocks noChangeAspect="1"/>
              </p:cNvSpPr>
              <p:nvPr/>
            </p:nvSpPr>
            <p:spPr>
              <a:xfrm>
                <a:off x="85872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" name="Rectangle 132"/>
              <p:cNvSpPr>
                <a:spLocks noChangeAspect="1"/>
              </p:cNvSpPr>
              <p:nvPr/>
            </p:nvSpPr>
            <p:spPr>
              <a:xfrm>
                <a:off x="87649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34" name="Straight Connector 133"/>
              <p:cNvCxnSpPr/>
              <p:nvPr/>
            </p:nvCxnSpPr>
            <p:spPr>
              <a:xfrm flipH="1">
                <a:off x="-4879" y="3704733"/>
                <a:ext cx="9067800" cy="0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Rectangle 134"/>
              <p:cNvSpPr>
                <a:spLocks noChangeAspect="1"/>
              </p:cNvSpPr>
              <p:nvPr/>
            </p:nvSpPr>
            <p:spPr>
              <a:xfrm>
                <a:off x="8942692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138" name="Straight Connector 137"/>
            <p:cNvCxnSpPr/>
            <p:nvPr/>
          </p:nvCxnSpPr>
          <p:spPr>
            <a:xfrm flipH="1">
              <a:off x="-76555" y="4622114"/>
              <a:ext cx="9301654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1" name="Group 150"/>
            <p:cNvGrpSpPr/>
            <p:nvPr/>
          </p:nvGrpSpPr>
          <p:grpSpPr>
            <a:xfrm>
              <a:off x="4276504" y="3779636"/>
              <a:ext cx="315079" cy="1543597"/>
              <a:chOff x="1874456" y="1919995"/>
              <a:chExt cx="315079" cy="1543597"/>
            </a:xfrm>
          </p:grpSpPr>
          <p:pic>
            <p:nvPicPr>
              <p:cNvPr id="152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456" y="1919995"/>
                <a:ext cx="239583" cy="15435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3" name="Rectangle 152"/>
              <p:cNvSpPr/>
              <p:nvPr/>
            </p:nvSpPr>
            <p:spPr>
              <a:xfrm>
                <a:off x="1914808" y="2791998"/>
                <a:ext cx="274727" cy="67159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2" name="TextBox 211"/>
                <p:cNvSpPr txBox="1"/>
                <p:nvPr/>
              </p:nvSpPr>
              <p:spPr>
                <a:xfrm>
                  <a:off x="4075860" y="4704810"/>
                  <a:ext cx="16487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𝑡</m:t>
                      </m:r>
                      <m:r>
                        <a:rPr lang="en-GB" i="1" dirty="0" smtClean="0">
                          <a:latin typeface="Cambria Math"/>
                        </a:rPr>
                        <m:t>=10</m:t>
                      </m:r>
                    </m:oMath>
                  </a14:m>
                  <a:r>
                    <a:rPr lang="en-GB" dirty="0"/>
                    <a:t> seconds</a:t>
                  </a:r>
                </a:p>
              </p:txBody>
            </p:sp>
          </mc:Choice>
          <mc:Fallback xmlns="">
            <p:sp>
              <p:nvSpPr>
                <p:cNvPr id="212" name="TextBox 2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5860" y="4704810"/>
                  <a:ext cx="1648721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8333" r="-2963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Arrow Connector 10"/>
            <p:cNvCxnSpPr/>
            <p:nvPr/>
          </p:nvCxnSpPr>
          <p:spPr>
            <a:xfrm>
              <a:off x="4454219" y="3539614"/>
              <a:ext cx="347472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4" name="TextBox 213"/>
                <p:cNvSpPr txBox="1"/>
                <p:nvPr/>
              </p:nvSpPr>
              <p:spPr>
                <a:xfrm>
                  <a:off x="5838724" y="3517434"/>
                  <a:ext cx="10235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214" name="TextBox 2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24" y="3517434"/>
                  <a:ext cx="102355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8197" r="-5357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7" name="TextBox 216"/>
              <p:cNvSpPr txBox="1"/>
              <p:nvPr/>
            </p:nvSpPr>
            <p:spPr>
              <a:xfrm>
                <a:off x="3526456" y="5447251"/>
                <a:ext cx="2501005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dirty="0" smtClean="0">
                          <a:latin typeface="Cambria Math"/>
                        </a:rPr>
                        <m:t>speed</m:t>
                      </m:r>
                      <m:r>
                        <a:rPr lang="en-GB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dirty="0" smtClean="0">
                              <a:latin typeface="Cambria Math"/>
                            </a:rPr>
                            <m:t>distance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b="0" i="0" dirty="0" smtClean="0">
                              <a:latin typeface="Cambria Math"/>
                            </a:rPr>
                            <m:t>time</m:t>
                          </m:r>
                        </m:den>
                      </m:f>
                      <m:r>
                        <a:rPr lang="en-GB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7" name="TextBox 2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456" y="5447251"/>
                <a:ext cx="2501005" cy="61831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37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4578561" y="834515"/>
            <a:ext cx="4549707" cy="115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>
                <a:latin typeface="Comic Sans MS" panose="030F0702030302020204" pitchFamily="66" charset="0"/>
              </a:rPr>
              <a:t>The full length of a train takes 10 seconds to pass a signal and 30 seconds to completely pass through a tunnel 560 metres long.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0864" y="2500666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2852599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6" name="Straight Connector 5"/>
          <p:cNvCxnSpPr/>
          <p:nvPr/>
        </p:nvCxnSpPr>
        <p:spPr>
          <a:xfrm flipH="1">
            <a:off x="-78827" y="2922831"/>
            <a:ext cx="930165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88179" y="1703850"/>
            <a:ext cx="5468381" cy="1224080"/>
            <a:chOff x="2243795" y="1813034"/>
            <a:chExt cx="5468381" cy="1224080"/>
          </a:xfrm>
        </p:grpSpPr>
        <p:sp>
          <p:nvSpPr>
            <p:cNvPr id="3" name="Freeform 2"/>
            <p:cNvSpPr/>
            <p:nvPr/>
          </p:nvSpPr>
          <p:spPr>
            <a:xfrm>
              <a:off x="2243795" y="1813034"/>
              <a:ext cx="5468381" cy="1224080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2891449" y="2425074"/>
              <a:ext cx="156330" cy="612040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587163" y="2425074"/>
              <a:ext cx="156330" cy="612040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TextBox 152"/>
              <p:cNvSpPr txBox="1"/>
              <p:nvPr/>
            </p:nvSpPr>
            <p:spPr>
              <a:xfrm>
                <a:off x="1373556" y="1549850"/>
                <a:ext cx="1520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𝑡</m:t>
                    </m:r>
                    <m:r>
                      <a:rPr lang="en-GB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 seconds</a:t>
                </a:r>
              </a:p>
            </p:txBody>
          </p:sp>
        </mc:Choice>
        <mc:Fallback xmlns="">
          <p:sp>
            <p:nvSpPr>
              <p:cNvPr id="153" name="TextBox 1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556" y="1549850"/>
                <a:ext cx="1520481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197" r="-3600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>
              <a:xfrm>
                <a:off x="4655290" y="5447251"/>
                <a:ext cx="3033138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dirty="0" smtClean="0">
                          <a:latin typeface="Cambria Math"/>
                        </a:rPr>
                        <m:t>speed</m:t>
                      </m:r>
                      <m:r>
                        <a:rPr lang="en-GB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dirty="0" smtClean="0">
                              <a:latin typeface="Cambria Math"/>
                            </a:rPr>
                            <m:t>distance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b="0" i="0" dirty="0" smtClean="0">
                              <a:latin typeface="Cambria Math"/>
                            </a:rPr>
                            <m:t>time</m:t>
                          </m:r>
                        </m:den>
                      </m:f>
                      <m:r>
                        <a:rPr lang="en-GB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latin typeface="Cambria Math"/>
                            </a:rPr>
                            <m:t>560+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290" y="5447251"/>
                <a:ext cx="3033138" cy="61831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-76555" y="3412122"/>
            <a:ext cx="9301654" cy="1662020"/>
            <a:chOff x="-76555" y="3412122"/>
            <a:chExt cx="9301654" cy="1662020"/>
          </a:xfrm>
        </p:grpSpPr>
        <p:pic>
          <p:nvPicPr>
            <p:cNvPr id="8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4032" y="4208938"/>
              <a:ext cx="35718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4" name="Group 83"/>
            <p:cNvGrpSpPr/>
            <p:nvPr/>
          </p:nvGrpSpPr>
          <p:grpSpPr>
            <a:xfrm>
              <a:off x="-15691" y="4560871"/>
              <a:ext cx="9158478" cy="48220"/>
              <a:chOff x="-4879" y="3704733"/>
              <a:chExt cx="9067800" cy="48220"/>
            </a:xfrm>
          </p:grpSpPr>
          <p:sp>
            <p:nvSpPr>
              <p:cNvPr id="85" name="Rectangle 84"/>
              <p:cNvSpPr>
                <a:spLocks noChangeAspect="1"/>
              </p:cNvSpPr>
              <p:nvPr/>
            </p:nvSpPr>
            <p:spPr>
              <a:xfrm>
                <a:off x="569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ectangle 85"/>
              <p:cNvSpPr>
                <a:spLocks noChangeAspect="1"/>
              </p:cNvSpPr>
              <p:nvPr/>
            </p:nvSpPr>
            <p:spPr>
              <a:xfrm>
                <a:off x="2346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ectangle 86"/>
              <p:cNvSpPr>
                <a:spLocks noChangeAspect="1"/>
              </p:cNvSpPr>
              <p:nvPr/>
            </p:nvSpPr>
            <p:spPr>
              <a:xfrm>
                <a:off x="4123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ectangle 87"/>
              <p:cNvSpPr>
                <a:spLocks noChangeAspect="1"/>
              </p:cNvSpPr>
              <p:nvPr/>
            </p:nvSpPr>
            <p:spPr>
              <a:xfrm>
                <a:off x="5901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Rectangle 88"/>
              <p:cNvSpPr>
                <a:spLocks noChangeAspect="1"/>
              </p:cNvSpPr>
              <p:nvPr/>
            </p:nvSpPr>
            <p:spPr>
              <a:xfrm>
                <a:off x="7678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Rectangle 89"/>
              <p:cNvSpPr>
                <a:spLocks noChangeAspect="1"/>
              </p:cNvSpPr>
              <p:nvPr/>
            </p:nvSpPr>
            <p:spPr>
              <a:xfrm>
                <a:off x="9455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Rectangle 90"/>
              <p:cNvSpPr>
                <a:spLocks noChangeAspect="1"/>
              </p:cNvSpPr>
              <p:nvPr/>
            </p:nvSpPr>
            <p:spPr>
              <a:xfrm>
                <a:off x="11232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Rectangle 91"/>
              <p:cNvSpPr>
                <a:spLocks noChangeAspect="1"/>
              </p:cNvSpPr>
              <p:nvPr/>
            </p:nvSpPr>
            <p:spPr>
              <a:xfrm>
                <a:off x="13009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Rectangle 92"/>
              <p:cNvSpPr>
                <a:spLocks noChangeAspect="1"/>
              </p:cNvSpPr>
              <p:nvPr/>
            </p:nvSpPr>
            <p:spPr>
              <a:xfrm>
                <a:off x="14786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Rectangle 93"/>
              <p:cNvSpPr>
                <a:spLocks noChangeAspect="1"/>
              </p:cNvSpPr>
              <p:nvPr/>
            </p:nvSpPr>
            <p:spPr>
              <a:xfrm>
                <a:off x="16563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Rectangle 94"/>
              <p:cNvSpPr>
                <a:spLocks noChangeAspect="1"/>
              </p:cNvSpPr>
              <p:nvPr/>
            </p:nvSpPr>
            <p:spPr>
              <a:xfrm>
                <a:off x="183410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Rectangle 95"/>
              <p:cNvSpPr>
                <a:spLocks noChangeAspect="1"/>
              </p:cNvSpPr>
              <p:nvPr/>
            </p:nvSpPr>
            <p:spPr>
              <a:xfrm>
                <a:off x="201182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Rectangle 96"/>
              <p:cNvSpPr>
                <a:spLocks noChangeAspect="1"/>
              </p:cNvSpPr>
              <p:nvPr/>
            </p:nvSpPr>
            <p:spPr>
              <a:xfrm>
                <a:off x="218953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Rectangle 97"/>
              <p:cNvSpPr>
                <a:spLocks noChangeAspect="1"/>
              </p:cNvSpPr>
              <p:nvPr/>
            </p:nvSpPr>
            <p:spPr>
              <a:xfrm>
                <a:off x="236725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Rectangle 98"/>
              <p:cNvSpPr>
                <a:spLocks noChangeAspect="1"/>
              </p:cNvSpPr>
              <p:nvPr/>
            </p:nvSpPr>
            <p:spPr>
              <a:xfrm>
                <a:off x="254496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Rectangle 99"/>
              <p:cNvSpPr>
                <a:spLocks noChangeAspect="1"/>
              </p:cNvSpPr>
              <p:nvPr/>
            </p:nvSpPr>
            <p:spPr>
              <a:xfrm>
                <a:off x="290039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Rectangle 100"/>
              <p:cNvSpPr>
                <a:spLocks noChangeAspect="1"/>
              </p:cNvSpPr>
              <p:nvPr/>
            </p:nvSpPr>
            <p:spPr>
              <a:xfrm>
                <a:off x="325582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Rectangle 101"/>
              <p:cNvSpPr>
                <a:spLocks noChangeAspect="1"/>
              </p:cNvSpPr>
              <p:nvPr/>
            </p:nvSpPr>
            <p:spPr>
              <a:xfrm>
                <a:off x="36112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Rectangle 102"/>
              <p:cNvSpPr>
                <a:spLocks noChangeAspect="1"/>
              </p:cNvSpPr>
              <p:nvPr/>
            </p:nvSpPr>
            <p:spPr>
              <a:xfrm>
                <a:off x="48552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Rectangle 103"/>
              <p:cNvSpPr>
                <a:spLocks noChangeAspect="1"/>
              </p:cNvSpPr>
              <p:nvPr/>
            </p:nvSpPr>
            <p:spPr>
              <a:xfrm>
                <a:off x="272268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Rectangle 104"/>
              <p:cNvSpPr>
                <a:spLocks noChangeAspect="1"/>
              </p:cNvSpPr>
              <p:nvPr/>
            </p:nvSpPr>
            <p:spPr>
              <a:xfrm>
                <a:off x="307811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ectangle 106"/>
              <p:cNvSpPr>
                <a:spLocks noChangeAspect="1"/>
              </p:cNvSpPr>
              <p:nvPr/>
            </p:nvSpPr>
            <p:spPr>
              <a:xfrm>
                <a:off x="343354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/>
              <p:cNvSpPr>
                <a:spLocks noChangeAspect="1"/>
              </p:cNvSpPr>
              <p:nvPr/>
            </p:nvSpPr>
            <p:spPr>
              <a:xfrm>
                <a:off x="37889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ectangle 108"/>
              <p:cNvSpPr>
                <a:spLocks noChangeAspect="1"/>
              </p:cNvSpPr>
              <p:nvPr/>
            </p:nvSpPr>
            <p:spPr>
              <a:xfrm>
                <a:off x="39666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Rectangle 109"/>
              <p:cNvSpPr>
                <a:spLocks noChangeAspect="1"/>
              </p:cNvSpPr>
              <p:nvPr/>
            </p:nvSpPr>
            <p:spPr>
              <a:xfrm>
                <a:off x="41444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Rectangle 110"/>
              <p:cNvSpPr>
                <a:spLocks noChangeAspect="1"/>
              </p:cNvSpPr>
              <p:nvPr/>
            </p:nvSpPr>
            <p:spPr>
              <a:xfrm>
                <a:off x="43221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Rectangle 111"/>
              <p:cNvSpPr>
                <a:spLocks noChangeAspect="1"/>
              </p:cNvSpPr>
              <p:nvPr/>
            </p:nvSpPr>
            <p:spPr>
              <a:xfrm>
                <a:off x="44998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Rectangle 112"/>
              <p:cNvSpPr>
                <a:spLocks noChangeAspect="1"/>
              </p:cNvSpPr>
              <p:nvPr/>
            </p:nvSpPr>
            <p:spPr>
              <a:xfrm>
                <a:off x="46775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/>
              <p:cNvSpPr>
                <a:spLocks noChangeAspect="1"/>
              </p:cNvSpPr>
              <p:nvPr/>
            </p:nvSpPr>
            <p:spPr>
              <a:xfrm>
                <a:off x="50329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/>
              <p:cNvSpPr>
                <a:spLocks noChangeAspect="1"/>
              </p:cNvSpPr>
              <p:nvPr/>
            </p:nvSpPr>
            <p:spPr>
              <a:xfrm>
                <a:off x="52106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Rectangle 115"/>
              <p:cNvSpPr>
                <a:spLocks noChangeAspect="1"/>
              </p:cNvSpPr>
              <p:nvPr/>
            </p:nvSpPr>
            <p:spPr>
              <a:xfrm>
                <a:off x="538840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Rectangle 116"/>
              <p:cNvSpPr>
                <a:spLocks noChangeAspect="1"/>
              </p:cNvSpPr>
              <p:nvPr/>
            </p:nvSpPr>
            <p:spPr>
              <a:xfrm>
                <a:off x="556612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Rectangle 117"/>
              <p:cNvSpPr>
                <a:spLocks noChangeAspect="1"/>
              </p:cNvSpPr>
              <p:nvPr/>
            </p:nvSpPr>
            <p:spPr>
              <a:xfrm>
                <a:off x="574383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Rectangle 118"/>
              <p:cNvSpPr>
                <a:spLocks noChangeAspect="1"/>
              </p:cNvSpPr>
              <p:nvPr/>
            </p:nvSpPr>
            <p:spPr>
              <a:xfrm>
                <a:off x="609926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Rectangle 119"/>
              <p:cNvSpPr>
                <a:spLocks noChangeAspect="1"/>
              </p:cNvSpPr>
              <p:nvPr/>
            </p:nvSpPr>
            <p:spPr>
              <a:xfrm>
                <a:off x="645469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Rectangle 120"/>
              <p:cNvSpPr>
                <a:spLocks noChangeAspect="1"/>
              </p:cNvSpPr>
              <p:nvPr/>
            </p:nvSpPr>
            <p:spPr>
              <a:xfrm>
                <a:off x="681012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/>
              <p:cNvSpPr>
                <a:spLocks noChangeAspect="1"/>
              </p:cNvSpPr>
              <p:nvPr/>
            </p:nvSpPr>
            <p:spPr>
              <a:xfrm>
                <a:off x="716555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/>
              <p:cNvSpPr>
                <a:spLocks noChangeAspect="1"/>
              </p:cNvSpPr>
              <p:nvPr/>
            </p:nvSpPr>
            <p:spPr>
              <a:xfrm>
                <a:off x="823184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Rectangle 123"/>
              <p:cNvSpPr>
                <a:spLocks noChangeAspect="1"/>
              </p:cNvSpPr>
              <p:nvPr/>
            </p:nvSpPr>
            <p:spPr>
              <a:xfrm>
                <a:off x="592155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Rectangle 124"/>
              <p:cNvSpPr>
                <a:spLocks noChangeAspect="1"/>
              </p:cNvSpPr>
              <p:nvPr/>
            </p:nvSpPr>
            <p:spPr>
              <a:xfrm>
                <a:off x="627698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Rectangle 125"/>
              <p:cNvSpPr>
                <a:spLocks noChangeAspect="1"/>
              </p:cNvSpPr>
              <p:nvPr/>
            </p:nvSpPr>
            <p:spPr>
              <a:xfrm>
                <a:off x="663241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Rectangle 126"/>
              <p:cNvSpPr>
                <a:spLocks noChangeAspect="1"/>
              </p:cNvSpPr>
              <p:nvPr/>
            </p:nvSpPr>
            <p:spPr>
              <a:xfrm>
                <a:off x="698784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Rectangle 127"/>
              <p:cNvSpPr>
                <a:spLocks noChangeAspect="1"/>
              </p:cNvSpPr>
              <p:nvPr/>
            </p:nvSpPr>
            <p:spPr>
              <a:xfrm>
                <a:off x="734327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Rectangle 128"/>
              <p:cNvSpPr>
                <a:spLocks noChangeAspect="1"/>
              </p:cNvSpPr>
              <p:nvPr/>
            </p:nvSpPr>
            <p:spPr>
              <a:xfrm>
                <a:off x="752098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Rectangle 129"/>
              <p:cNvSpPr>
                <a:spLocks noChangeAspect="1"/>
              </p:cNvSpPr>
              <p:nvPr/>
            </p:nvSpPr>
            <p:spPr>
              <a:xfrm>
                <a:off x="769870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Rectangle 130"/>
              <p:cNvSpPr>
                <a:spLocks noChangeAspect="1"/>
              </p:cNvSpPr>
              <p:nvPr/>
            </p:nvSpPr>
            <p:spPr>
              <a:xfrm>
                <a:off x="787641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Rectangle 131"/>
              <p:cNvSpPr>
                <a:spLocks noChangeAspect="1"/>
              </p:cNvSpPr>
              <p:nvPr/>
            </p:nvSpPr>
            <p:spPr>
              <a:xfrm>
                <a:off x="805413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" name="Rectangle 132"/>
              <p:cNvSpPr>
                <a:spLocks noChangeAspect="1"/>
              </p:cNvSpPr>
              <p:nvPr/>
            </p:nvSpPr>
            <p:spPr>
              <a:xfrm>
                <a:off x="840956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" name="Rectangle 133"/>
              <p:cNvSpPr>
                <a:spLocks noChangeAspect="1"/>
              </p:cNvSpPr>
              <p:nvPr/>
            </p:nvSpPr>
            <p:spPr>
              <a:xfrm>
                <a:off x="8587275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Rectangle 134"/>
              <p:cNvSpPr>
                <a:spLocks noChangeAspect="1"/>
              </p:cNvSpPr>
              <p:nvPr/>
            </p:nvSpPr>
            <p:spPr>
              <a:xfrm>
                <a:off x="8764990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36" name="Straight Connector 135"/>
              <p:cNvCxnSpPr/>
              <p:nvPr/>
            </p:nvCxnSpPr>
            <p:spPr>
              <a:xfrm flipH="1">
                <a:off x="-4879" y="3704733"/>
                <a:ext cx="9067800" cy="0"/>
              </a:xfrm>
              <a:prstGeom prst="line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Rectangle 136"/>
              <p:cNvSpPr>
                <a:spLocks noChangeAspect="1"/>
              </p:cNvSpPr>
              <p:nvPr/>
            </p:nvSpPr>
            <p:spPr>
              <a:xfrm>
                <a:off x="8942692" y="3721407"/>
                <a:ext cx="80703" cy="3154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138" name="Straight Connector 137"/>
            <p:cNvCxnSpPr/>
            <p:nvPr/>
          </p:nvCxnSpPr>
          <p:spPr>
            <a:xfrm flipH="1">
              <a:off x="-76555" y="4631103"/>
              <a:ext cx="9301654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9" name="Group 138"/>
            <p:cNvGrpSpPr/>
            <p:nvPr/>
          </p:nvGrpSpPr>
          <p:grpSpPr>
            <a:xfrm>
              <a:off x="990451" y="3412122"/>
              <a:ext cx="5468381" cy="1224080"/>
              <a:chOff x="2243795" y="1813034"/>
              <a:chExt cx="5468381" cy="1224080"/>
            </a:xfrm>
          </p:grpSpPr>
          <p:sp>
            <p:nvSpPr>
              <p:cNvPr id="140" name="Freeform 139"/>
              <p:cNvSpPr/>
              <p:nvPr/>
            </p:nvSpPr>
            <p:spPr>
              <a:xfrm>
                <a:off x="2243795" y="1813034"/>
                <a:ext cx="5468381" cy="1224080"/>
              </a:xfrm>
              <a:custGeom>
                <a:avLst/>
                <a:gdLst>
                  <a:gd name="connsiteX0" fmla="*/ 0 w 4775200"/>
                  <a:gd name="connsiteY0" fmla="*/ 1756228 h 1756228"/>
                  <a:gd name="connsiteX1" fmla="*/ 159657 w 4775200"/>
                  <a:gd name="connsiteY1" fmla="*/ 1712685 h 1756228"/>
                  <a:gd name="connsiteX2" fmla="*/ 246742 w 4775200"/>
                  <a:gd name="connsiteY2" fmla="*/ 1669143 h 1756228"/>
                  <a:gd name="connsiteX3" fmla="*/ 333828 w 4775200"/>
                  <a:gd name="connsiteY3" fmla="*/ 1611085 h 1756228"/>
                  <a:gd name="connsiteX4" fmla="*/ 420914 w 4775200"/>
                  <a:gd name="connsiteY4" fmla="*/ 1567543 h 1756228"/>
                  <a:gd name="connsiteX5" fmla="*/ 522514 w 4775200"/>
                  <a:gd name="connsiteY5" fmla="*/ 1494971 h 1756228"/>
                  <a:gd name="connsiteX6" fmla="*/ 609600 w 4775200"/>
                  <a:gd name="connsiteY6" fmla="*/ 1436914 h 1756228"/>
                  <a:gd name="connsiteX7" fmla="*/ 653142 w 4775200"/>
                  <a:gd name="connsiteY7" fmla="*/ 1407885 h 1756228"/>
                  <a:gd name="connsiteX8" fmla="*/ 682171 w 4775200"/>
                  <a:gd name="connsiteY8" fmla="*/ 1320800 h 1756228"/>
                  <a:gd name="connsiteX9" fmla="*/ 696685 w 4775200"/>
                  <a:gd name="connsiteY9" fmla="*/ 1277257 h 1756228"/>
                  <a:gd name="connsiteX10" fmla="*/ 711200 w 4775200"/>
                  <a:gd name="connsiteY10" fmla="*/ 1219200 h 1756228"/>
                  <a:gd name="connsiteX11" fmla="*/ 725714 w 4775200"/>
                  <a:gd name="connsiteY11" fmla="*/ 957943 h 1756228"/>
                  <a:gd name="connsiteX12" fmla="*/ 740228 w 4775200"/>
                  <a:gd name="connsiteY12" fmla="*/ 914400 h 1756228"/>
                  <a:gd name="connsiteX13" fmla="*/ 783771 w 4775200"/>
                  <a:gd name="connsiteY13" fmla="*/ 885371 h 1756228"/>
                  <a:gd name="connsiteX14" fmla="*/ 870857 w 4775200"/>
                  <a:gd name="connsiteY14" fmla="*/ 856343 h 1756228"/>
                  <a:gd name="connsiteX15" fmla="*/ 943428 w 4775200"/>
                  <a:gd name="connsiteY15" fmla="*/ 769257 h 1756228"/>
                  <a:gd name="connsiteX16" fmla="*/ 986971 w 4775200"/>
                  <a:gd name="connsiteY16" fmla="*/ 725714 h 1756228"/>
                  <a:gd name="connsiteX17" fmla="*/ 1045028 w 4775200"/>
                  <a:gd name="connsiteY17" fmla="*/ 667657 h 1756228"/>
                  <a:gd name="connsiteX18" fmla="*/ 1074057 w 4775200"/>
                  <a:gd name="connsiteY18" fmla="*/ 624114 h 1756228"/>
                  <a:gd name="connsiteX19" fmla="*/ 1204685 w 4775200"/>
                  <a:gd name="connsiteY19" fmla="*/ 551543 h 1756228"/>
                  <a:gd name="connsiteX20" fmla="*/ 1233714 w 4775200"/>
                  <a:gd name="connsiteY20" fmla="*/ 508000 h 1756228"/>
                  <a:gd name="connsiteX21" fmla="*/ 1320800 w 4775200"/>
                  <a:gd name="connsiteY21" fmla="*/ 478971 h 1756228"/>
                  <a:gd name="connsiteX22" fmla="*/ 1407885 w 4775200"/>
                  <a:gd name="connsiteY22" fmla="*/ 435428 h 1756228"/>
                  <a:gd name="connsiteX23" fmla="*/ 1451428 w 4775200"/>
                  <a:gd name="connsiteY23" fmla="*/ 406400 h 1756228"/>
                  <a:gd name="connsiteX24" fmla="*/ 1494971 w 4775200"/>
                  <a:gd name="connsiteY24" fmla="*/ 391885 h 1756228"/>
                  <a:gd name="connsiteX25" fmla="*/ 1669142 w 4775200"/>
                  <a:gd name="connsiteY25" fmla="*/ 362857 h 1756228"/>
                  <a:gd name="connsiteX26" fmla="*/ 2162628 w 4775200"/>
                  <a:gd name="connsiteY26" fmla="*/ 348343 h 1756228"/>
                  <a:gd name="connsiteX27" fmla="*/ 2220685 w 4775200"/>
                  <a:gd name="connsiteY27" fmla="*/ 333828 h 1756228"/>
                  <a:gd name="connsiteX28" fmla="*/ 2307771 w 4775200"/>
                  <a:gd name="connsiteY28" fmla="*/ 304800 h 1756228"/>
                  <a:gd name="connsiteX29" fmla="*/ 2380342 w 4775200"/>
                  <a:gd name="connsiteY29" fmla="*/ 232228 h 1756228"/>
                  <a:gd name="connsiteX30" fmla="*/ 2496457 w 4775200"/>
                  <a:gd name="connsiteY30" fmla="*/ 101600 h 1756228"/>
                  <a:gd name="connsiteX31" fmla="*/ 2540000 w 4775200"/>
                  <a:gd name="connsiteY31" fmla="*/ 14514 h 1756228"/>
                  <a:gd name="connsiteX32" fmla="*/ 2583542 w 4775200"/>
                  <a:gd name="connsiteY32" fmla="*/ 0 h 1756228"/>
                  <a:gd name="connsiteX33" fmla="*/ 2815771 w 4775200"/>
                  <a:gd name="connsiteY33" fmla="*/ 14514 h 1756228"/>
                  <a:gd name="connsiteX34" fmla="*/ 2888342 w 4775200"/>
                  <a:gd name="connsiteY34" fmla="*/ 101600 h 1756228"/>
                  <a:gd name="connsiteX35" fmla="*/ 2931885 w 4775200"/>
                  <a:gd name="connsiteY35" fmla="*/ 116114 h 1756228"/>
                  <a:gd name="connsiteX36" fmla="*/ 3077028 w 4775200"/>
                  <a:gd name="connsiteY36" fmla="*/ 159657 h 1756228"/>
                  <a:gd name="connsiteX37" fmla="*/ 3120571 w 4775200"/>
                  <a:gd name="connsiteY37" fmla="*/ 174171 h 1756228"/>
                  <a:gd name="connsiteX38" fmla="*/ 3251200 w 4775200"/>
                  <a:gd name="connsiteY38" fmla="*/ 203200 h 1756228"/>
                  <a:gd name="connsiteX39" fmla="*/ 3396342 w 4775200"/>
                  <a:gd name="connsiteY39" fmla="*/ 246743 h 1756228"/>
                  <a:gd name="connsiteX40" fmla="*/ 3439885 w 4775200"/>
                  <a:gd name="connsiteY40" fmla="*/ 275771 h 1756228"/>
                  <a:gd name="connsiteX41" fmla="*/ 3526971 w 4775200"/>
                  <a:gd name="connsiteY41" fmla="*/ 304800 h 1756228"/>
                  <a:gd name="connsiteX42" fmla="*/ 3570514 w 4775200"/>
                  <a:gd name="connsiteY42" fmla="*/ 333828 h 1756228"/>
                  <a:gd name="connsiteX43" fmla="*/ 3599542 w 4775200"/>
                  <a:gd name="connsiteY43" fmla="*/ 435428 h 1756228"/>
                  <a:gd name="connsiteX44" fmla="*/ 3672114 w 4775200"/>
                  <a:gd name="connsiteY44" fmla="*/ 566057 h 1756228"/>
                  <a:gd name="connsiteX45" fmla="*/ 3773714 w 4775200"/>
                  <a:gd name="connsiteY45" fmla="*/ 609600 h 1756228"/>
                  <a:gd name="connsiteX46" fmla="*/ 3918857 w 4775200"/>
                  <a:gd name="connsiteY46" fmla="*/ 653143 h 1756228"/>
                  <a:gd name="connsiteX47" fmla="*/ 4005942 w 4775200"/>
                  <a:gd name="connsiteY47" fmla="*/ 711200 h 1756228"/>
                  <a:gd name="connsiteX48" fmla="*/ 4034971 w 4775200"/>
                  <a:gd name="connsiteY48" fmla="*/ 754743 h 1756228"/>
                  <a:gd name="connsiteX49" fmla="*/ 4122057 w 4775200"/>
                  <a:gd name="connsiteY49" fmla="*/ 783771 h 1756228"/>
                  <a:gd name="connsiteX50" fmla="*/ 4151085 w 4775200"/>
                  <a:gd name="connsiteY50" fmla="*/ 827314 h 1756228"/>
                  <a:gd name="connsiteX51" fmla="*/ 4194628 w 4775200"/>
                  <a:gd name="connsiteY51" fmla="*/ 856343 h 1756228"/>
                  <a:gd name="connsiteX52" fmla="*/ 4238171 w 4775200"/>
                  <a:gd name="connsiteY52" fmla="*/ 899885 h 1756228"/>
                  <a:gd name="connsiteX53" fmla="*/ 4281714 w 4775200"/>
                  <a:gd name="connsiteY53" fmla="*/ 1451428 h 1756228"/>
                  <a:gd name="connsiteX54" fmla="*/ 4354285 w 4775200"/>
                  <a:gd name="connsiteY54" fmla="*/ 1582057 h 1756228"/>
                  <a:gd name="connsiteX55" fmla="*/ 4426857 w 4775200"/>
                  <a:gd name="connsiteY55" fmla="*/ 1654628 h 1756228"/>
                  <a:gd name="connsiteX56" fmla="*/ 4601028 w 4775200"/>
                  <a:gd name="connsiteY56" fmla="*/ 1683657 h 1756228"/>
                  <a:gd name="connsiteX57" fmla="*/ 4673600 w 4775200"/>
                  <a:gd name="connsiteY57" fmla="*/ 1698171 h 1756228"/>
                  <a:gd name="connsiteX58" fmla="*/ 4717142 w 4775200"/>
                  <a:gd name="connsiteY58" fmla="*/ 1712685 h 1756228"/>
                  <a:gd name="connsiteX59" fmla="*/ 4775200 w 4775200"/>
                  <a:gd name="connsiteY59" fmla="*/ 1712685 h 1756228"/>
                  <a:gd name="connsiteX0" fmla="*/ 0 w 4775200"/>
                  <a:gd name="connsiteY0" fmla="*/ 1756228 h 1756228"/>
                  <a:gd name="connsiteX1" fmla="*/ 159657 w 4775200"/>
                  <a:gd name="connsiteY1" fmla="*/ 1712685 h 1756228"/>
                  <a:gd name="connsiteX2" fmla="*/ 246742 w 4775200"/>
                  <a:gd name="connsiteY2" fmla="*/ 1669143 h 1756228"/>
                  <a:gd name="connsiteX3" fmla="*/ 333828 w 4775200"/>
                  <a:gd name="connsiteY3" fmla="*/ 1611085 h 1756228"/>
                  <a:gd name="connsiteX4" fmla="*/ 420914 w 4775200"/>
                  <a:gd name="connsiteY4" fmla="*/ 1567543 h 1756228"/>
                  <a:gd name="connsiteX5" fmla="*/ 522514 w 4775200"/>
                  <a:gd name="connsiteY5" fmla="*/ 1494971 h 1756228"/>
                  <a:gd name="connsiteX6" fmla="*/ 609600 w 4775200"/>
                  <a:gd name="connsiteY6" fmla="*/ 1436914 h 1756228"/>
                  <a:gd name="connsiteX7" fmla="*/ 653142 w 4775200"/>
                  <a:gd name="connsiteY7" fmla="*/ 1407885 h 1756228"/>
                  <a:gd name="connsiteX8" fmla="*/ 682171 w 4775200"/>
                  <a:gd name="connsiteY8" fmla="*/ 1320800 h 1756228"/>
                  <a:gd name="connsiteX9" fmla="*/ 696685 w 4775200"/>
                  <a:gd name="connsiteY9" fmla="*/ 1277257 h 1756228"/>
                  <a:gd name="connsiteX10" fmla="*/ 711200 w 4775200"/>
                  <a:gd name="connsiteY10" fmla="*/ 1219200 h 1756228"/>
                  <a:gd name="connsiteX11" fmla="*/ 725714 w 4775200"/>
                  <a:gd name="connsiteY11" fmla="*/ 957943 h 1756228"/>
                  <a:gd name="connsiteX12" fmla="*/ 740228 w 4775200"/>
                  <a:gd name="connsiteY12" fmla="*/ 914400 h 1756228"/>
                  <a:gd name="connsiteX13" fmla="*/ 783771 w 4775200"/>
                  <a:gd name="connsiteY13" fmla="*/ 885371 h 1756228"/>
                  <a:gd name="connsiteX14" fmla="*/ 870857 w 4775200"/>
                  <a:gd name="connsiteY14" fmla="*/ 856343 h 1756228"/>
                  <a:gd name="connsiteX15" fmla="*/ 943428 w 4775200"/>
                  <a:gd name="connsiteY15" fmla="*/ 769257 h 1756228"/>
                  <a:gd name="connsiteX16" fmla="*/ 986971 w 4775200"/>
                  <a:gd name="connsiteY16" fmla="*/ 725714 h 1756228"/>
                  <a:gd name="connsiteX17" fmla="*/ 1045028 w 4775200"/>
                  <a:gd name="connsiteY17" fmla="*/ 667657 h 1756228"/>
                  <a:gd name="connsiteX18" fmla="*/ 1074057 w 4775200"/>
                  <a:gd name="connsiteY18" fmla="*/ 624114 h 1756228"/>
                  <a:gd name="connsiteX19" fmla="*/ 1204685 w 4775200"/>
                  <a:gd name="connsiteY19" fmla="*/ 551543 h 1756228"/>
                  <a:gd name="connsiteX20" fmla="*/ 1233714 w 4775200"/>
                  <a:gd name="connsiteY20" fmla="*/ 508000 h 1756228"/>
                  <a:gd name="connsiteX21" fmla="*/ 1320800 w 4775200"/>
                  <a:gd name="connsiteY21" fmla="*/ 478971 h 1756228"/>
                  <a:gd name="connsiteX22" fmla="*/ 1407885 w 4775200"/>
                  <a:gd name="connsiteY22" fmla="*/ 435428 h 1756228"/>
                  <a:gd name="connsiteX23" fmla="*/ 1451428 w 4775200"/>
                  <a:gd name="connsiteY23" fmla="*/ 406400 h 1756228"/>
                  <a:gd name="connsiteX24" fmla="*/ 1494971 w 4775200"/>
                  <a:gd name="connsiteY24" fmla="*/ 391885 h 1756228"/>
                  <a:gd name="connsiteX25" fmla="*/ 1669142 w 4775200"/>
                  <a:gd name="connsiteY25" fmla="*/ 362857 h 1756228"/>
                  <a:gd name="connsiteX26" fmla="*/ 2162628 w 4775200"/>
                  <a:gd name="connsiteY26" fmla="*/ 348343 h 1756228"/>
                  <a:gd name="connsiteX27" fmla="*/ 2220685 w 4775200"/>
                  <a:gd name="connsiteY27" fmla="*/ 333828 h 1756228"/>
                  <a:gd name="connsiteX28" fmla="*/ 2307771 w 4775200"/>
                  <a:gd name="connsiteY28" fmla="*/ 304800 h 1756228"/>
                  <a:gd name="connsiteX29" fmla="*/ 2380342 w 4775200"/>
                  <a:gd name="connsiteY29" fmla="*/ 232228 h 1756228"/>
                  <a:gd name="connsiteX30" fmla="*/ 2496457 w 4775200"/>
                  <a:gd name="connsiteY30" fmla="*/ 101600 h 1756228"/>
                  <a:gd name="connsiteX31" fmla="*/ 2540000 w 4775200"/>
                  <a:gd name="connsiteY31" fmla="*/ 14514 h 1756228"/>
                  <a:gd name="connsiteX32" fmla="*/ 2583542 w 4775200"/>
                  <a:gd name="connsiteY32" fmla="*/ 0 h 1756228"/>
                  <a:gd name="connsiteX33" fmla="*/ 2815771 w 4775200"/>
                  <a:gd name="connsiteY33" fmla="*/ 14514 h 1756228"/>
                  <a:gd name="connsiteX34" fmla="*/ 2888342 w 4775200"/>
                  <a:gd name="connsiteY34" fmla="*/ 101600 h 1756228"/>
                  <a:gd name="connsiteX35" fmla="*/ 2931885 w 4775200"/>
                  <a:gd name="connsiteY35" fmla="*/ 116114 h 1756228"/>
                  <a:gd name="connsiteX36" fmla="*/ 3077028 w 4775200"/>
                  <a:gd name="connsiteY36" fmla="*/ 159657 h 1756228"/>
                  <a:gd name="connsiteX37" fmla="*/ 3120571 w 4775200"/>
                  <a:gd name="connsiteY37" fmla="*/ 174171 h 1756228"/>
                  <a:gd name="connsiteX38" fmla="*/ 3251200 w 4775200"/>
                  <a:gd name="connsiteY38" fmla="*/ 203200 h 1756228"/>
                  <a:gd name="connsiteX39" fmla="*/ 3396342 w 4775200"/>
                  <a:gd name="connsiteY39" fmla="*/ 246743 h 1756228"/>
                  <a:gd name="connsiteX40" fmla="*/ 3439885 w 4775200"/>
                  <a:gd name="connsiteY40" fmla="*/ 275771 h 1756228"/>
                  <a:gd name="connsiteX41" fmla="*/ 3526971 w 4775200"/>
                  <a:gd name="connsiteY41" fmla="*/ 304800 h 1756228"/>
                  <a:gd name="connsiteX42" fmla="*/ 3570514 w 4775200"/>
                  <a:gd name="connsiteY42" fmla="*/ 333828 h 1756228"/>
                  <a:gd name="connsiteX43" fmla="*/ 3599542 w 4775200"/>
                  <a:gd name="connsiteY43" fmla="*/ 435428 h 1756228"/>
                  <a:gd name="connsiteX44" fmla="*/ 3672114 w 4775200"/>
                  <a:gd name="connsiteY44" fmla="*/ 566057 h 1756228"/>
                  <a:gd name="connsiteX45" fmla="*/ 3773714 w 4775200"/>
                  <a:gd name="connsiteY45" fmla="*/ 609600 h 1756228"/>
                  <a:gd name="connsiteX46" fmla="*/ 3918857 w 4775200"/>
                  <a:gd name="connsiteY46" fmla="*/ 653143 h 1756228"/>
                  <a:gd name="connsiteX47" fmla="*/ 4005942 w 4775200"/>
                  <a:gd name="connsiteY47" fmla="*/ 711200 h 1756228"/>
                  <a:gd name="connsiteX48" fmla="*/ 4034971 w 4775200"/>
                  <a:gd name="connsiteY48" fmla="*/ 754743 h 1756228"/>
                  <a:gd name="connsiteX49" fmla="*/ 4122057 w 4775200"/>
                  <a:gd name="connsiteY49" fmla="*/ 783771 h 1756228"/>
                  <a:gd name="connsiteX50" fmla="*/ 4151085 w 4775200"/>
                  <a:gd name="connsiteY50" fmla="*/ 827314 h 1756228"/>
                  <a:gd name="connsiteX51" fmla="*/ 4194628 w 4775200"/>
                  <a:gd name="connsiteY51" fmla="*/ 856343 h 1756228"/>
                  <a:gd name="connsiteX52" fmla="*/ 4238171 w 4775200"/>
                  <a:gd name="connsiteY52" fmla="*/ 899885 h 1756228"/>
                  <a:gd name="connsiteX53" fmla="*/ 4360252 w 4775200"/>
                  <a:gd name="connsiteY53" fmla="*/ 1468257 h 1756228"/>
                  <a:gd name="connsiteX54" fmla="*/ 4354285 w 4775200"/>
                  <a:gd name="connsiteY54" fmla="*/ 1582057 h 1756228"/>
                  <a:gd name="connsiteX55" fmla="*/ 4426857 w 4775200"/>
                  <a:gd name="connsiteY55" fmla="*/ 1654628 h 1756228"/>
                  <a:gd name="connsiteX56" fmla="*/ 4601028 w 4775200"/>
                  <a:gd name="connsiteY56" fmla="*/ 1683657 h 1756228"/>
                  <a:gd name="connsiteX57" fmla="*/ 4673600 w 4775200"/>
                  <a:gd name="connsiteY57" fmla="*/ 1698171 h 1756228"/>
                  <a:gd name="connsiteX58" fmla="*/ 4717142 w 4775200"/>
                  <a:gd name="connsiteY58" fmla="*/ 1712685 h 1756228"/>
                  <a:gd name="connsiteX59" fmla="*/ 4775200 w 4775200"/>
                  <a:gd name="connsiteY59" fmla="*/ 1712685 h 1756228"/>
                  <a:gd name="connsiteX0" fmla="*/ 0 w 4775200"/>
                  <a:gd name="connsiteY0" fmla="*/ 1756228 h 1756228"/>
                  <a:gd name="connsiteX1" fmla="*/ 159657 w 4775200"/>
                  <a:gd name="connsiteY1" fmla="*/ 1712685 h 1756228"/>
                  <a:gd name="connsiteX2" fmla="*/ 246742 w 4775200"/>
                  <a:gd name="connsiteY2" fmla="*/ 1669143 h 1756228"/>
                  <a:gd name="connsiteX3" fmla="*/ 333828 w 4775200"/>
                  <a:gd name="connsiteY3" fmla="*/ 1611085 h 1756228"/>
                  <a:gd name="connsiteX4" fmla="*/ 420914 w 4775200"/>
                  <a:gd name="connsiteY4" fmla="*/ 1567543 h 1756228"/>
                  <a:gd name="connsiteX5" fmla="*/ 522514 w 4775200"/>
                  <a:gd name="connsiteY5" fmla="*/ 1494971 h 1756228"/>
                  <a:gd name="connsiteX6" fmla="*/ 609600 w 4775200"/>
                  <a:gd name="connsiteY6" fmla="*/ 1436914 h 1756228"/>
                  <a:gd name="connsiteX7" fmla="*/ 653142 w 4775200"/>
                  <a:gd name="connsiteY7" fmla="*/ 1407885 h 1756228"/>
                  <a:gd name="connsiteX8" fmla="*/ 682171 w 4775200"/>
                  <a:gd name="connsiteY8" fmla="*/ 1320800 h 1756228"/>
                  <a:gd name="connsiteX9" fmla="*/ 696685 w 4775200"/>
                  <a:gd name="connsiteY9" fmla="*/ 1277257 h 1756228"/>
                  <a:gd name="connsiteX10" fmla="*/ 711200 w 4775200"/>
                  <a:gd name="connsiteY10" fmla="*/ 1219200 h 1756228"/>
                  <a:gd name="connsiteX11" fmla="*/ 725714 w 4775200"/>
                  <a:gd name="connsiteY11" fmla="*/ 957943 h 1756228"/>
                  <a:gd name="connsiteX12" fmla="*/ 740228 w 4775200"/>
                  <a:gd name="connsiteY12" fmla="*/ 914400 h 1756228"/>
                  <a:gd name="connsiteX13" fmla="*/ 783771 w 4775200"/>
                  <a:gd name="connsiteY13" fmla="*/ 885371 h 1756228"/>
                  <a:gd name="connsiteX14" fmla="*/ 870857 w 4775200"/>
                  <a:gd name="connsiteY14" fmla="*/ 856343 h 1756228"/>
                  <a:gd name="connsiteX15" fmla="*/ 943428 w 4775200"/>
                  <a:gd name="connsiteY15" fmla="*/ 769257 h 1756228"/>
                  <a:gd name="connsiteX16" fmla="*/ 986971 w 4775200"/>
                  <a:gd name="connsiteY16" fmla="*/ 725714 h 1756228"/>
                  <a:gd name="connsiteX17" fmla="*/ 1045028 w 4775200"/>
                  <a:gd name="connsiteY17" fmla="*/ 667657 h 1756228"/>
                  <a:gd name="connsiteX18" fmla="*/ 1074057 w 4775200"/>
                  <a:gd name="connsiteY18" fmla="*/ 624114 h 1756228"/>
                  <a:gd name="connsiteX19" fmla="*/ 1204685 w 4775200"/>
                  <a:gd name="connsiteY19" fmla="*/ 551543 h 1756228"/>
                  <a:gd name="connsiteX20" fmla="*/ 1233714 w 4775200"/>
                  <a:gd name="connsiteY20" fmla="*/ 508000 h 1756228"/>
                  <a:gd name="connsiteX21" fmla="*/ 1320800 w 4775200"/>
                  <a:gd name="connsiteY21" fmla="*/ 478971 h 1756228"/>
                  <a:gd name="connsiteX22" fmla="*/ 1407885 w 4775200"/>
                  <a:gd name="connsiteY22" fmla="*/ 435428 h 1756228"/>
                  <a:gd name="connsiteX23" fmla="*/ 1451428 w 4775200"/>
                  <a:gd name="connsiteY23" fmla="*/ 406400 h 1756228"/>
                  <a:gd name="connsiteX24" fmla="*/ 1494971 w 4775200"/>
                  <a:gd name="connsiteY24" fmla="*/ 391885 h 1756228"/>
                  <a:gd name="connsiteX25" fmla="*/ 1669142 w 4775200"/>
                  <a:gd name="connsiteY25" fmla="*/ 362857 h 1756228"/>
                  <a:gd name="connsiteX26" fmla="*/ 2162628 w 4775200"/>
                  <a:gd name="connsiteY26" fmla="*/ 348343 h 1756228"/>
                  <a:gd name="connsiteX27" fmla="*/ 2220685 w 4775200"/>
                  <a:gd name="connsiteY27" fmla="*/ 333828 h 1756228"/>
                  <a:gd name="connsiteX28" fmla="*/ 2307771 w 4775200"/>
                  <a:gd name="connsiteY28" fmla="*/ 304800 h 1756228"/>
                  <a:gd name="connsiteX29" fmla="*/ 2380342 w 4775200"/>
                  <a:gd name="connsiteY29" fmla="*/ 232228 h 1756228"/>
                  <a:gd name="connsiteX30" fmla="*/ 2496457 w 4775200"/>
                  <a:gd name="connsiteY30" fmla="*/ 101600 h 1756228"/>
                  <a:gd name="connsiteX31" fmla="*/ 2540000 w 4775200"/>
                  <a:gd name="connsiteY31" fmla="*/ 14514 h 1756228"/>
                  <a:gd name="connsiteX32" fmla="*/ 2583542 w 4775200"/>
                  <a:gd name="connsiteY32" fmla="*/ 0 h 1756228"/>
                  <a:gd name="connsiteX33" fmla="*/ 2815771 w 4775200"/>
                  <a:gd name="connsiteY33" fmla="*/ 14514 h 1756228"/>
                  <a:gd name="connsiteX34" fmla="*/ 2888342 w 4775200"/>
                  <a:gd name="connsiteY34" fmla="*/ 101600 h 1756228"/>
                  <a:gd name="connsiteX35" fmla="*/ 2931885 w 4775200"/>
                  <a:gd name="connsiteY35" fmla="*/ 116114 h 1756228"/>
                  <a:gd name="connsiteX36" fmla="*/ 3077028 w 4775200"/>
                  <a:gd name="connsiteY36" fmla="*/ 159657 h 1756228"/>
                  <a:gd name="connsiteX37" fmla="*/ 3120571 w 4775200"/>
                  <a:gd name="connsiteY37" fmla="*/ 174171 h 1756228"/>
                  <a:gd name="connsiteX38" fmla="*/ 3251200 w 4775200"/>
                  <a:gd name="connsiteY38" fmla="*/ 203200 h 1756228"/>
                  <a:gd name="connsiteX39" fmla="*/ 3396342 w 4775200"/>
                  <a:gd name="connsiteY39" fmla="*/ 246743 h 1756228"/>
                  <a:gd name="connsiteX40" fmla="*/ 3439885 w 4775200"/>
                  <a:gd name="connsiteY40" fmla="*/ 275771 h 1756228"/>
                  <a:gd name="connsiteX41" fmla="*/ 3526971 w 4775200"/>
                  <a:gd name="connsiteY41" fmla="*/ 304800 h 1756228"/>
                  <a:gd name="connsiteX42" fmla="*/ 3570514 w 4775200"/>
                  <a:gd name="connsiteY42" fmla="*/ 333828 h 1756228"/>
                  <a:gd name="connsiteX43" fmla="*/ 3599542 w 4775200"/>
                  <a:gd name="connsiteY43" fmla="*/ 435428 h 1756228"/>
                  <a:gd name="connsiteX44" fmla="*/ 3672114 w 4775200"/>
                  <a:gd name="connsiteY44" fmla="*/ 566057 h 1756228"/>
                  <a:gd name="connsiteX45" fmla="*/ 3773714 w 4775200"/>
                  <a:gd name="connsiteY45" fmla="*/ 609600 h 1756228"/>
                  <a:gd name="connsiteX46" fmla="*/ 3918857 w 4775200"/>
                  <a:gd name="connsiteY46" fmla="*/ 653143 h 1756228"/>
                  <a:gd name="connsiteX47" fmla="*/ 4005942 w 4775200"/>
                  <a:gd name="connsiteY47" fmla="*/ 711200 h 1756228"/>
                  <a:gd name="connsiteX48" fmla="*/ 4034971 w 4775200"/>
                  <a:gd name="connsiteY48" fmla="*/ 754743 h 1756228"/>
                  <a:gd name="connsiteX49" fmla="*/ 4122057 w 4775200"/>
                  <a:gd name="connsiteY49" fmla="*/ 783771 h 1756228"/>
                  <a:gd name="connsiteX50" fmla="*/ 4151085 w 4775200"/>
                  <a:gd name="connsiteY50" fmla="*/ 827314 h 1756228"/>
                  <a:gd name="connsiteX51" fmla="*/ 4194628 w 4775200"/>
                  <a:gd name="connsiteY51" fmla="*/ 856343 h 1756228"/>
                  <a:gd name="connsiteX52" fmla="*/ 4238171 w 4775200"/>
                  <a:gd name="connsiteY52" fmla="*/ 899885 h 1756228"/>
                  <a:gd name="connsiteX53" fmla="*/ 4360252 w 4775200"/>
                  <a:gd name="connsiteY53" fmla="*/ 1468257 h 1756228"/>
                  <a:gd name="connsiteX54" fmla="*/ 4472092 w 4775200"/>
                  <a:gd name="connsiteY54" fmla="*/ 1565228 h 1756228"/>
                  <a:gd name="connsiteX55" fmla="*/ 4426857 w 4775200"/>
                  <a:gd name="connsiteY55" fmla="*/ 1654628 h 1756228"/>
                  <a:gd name="connsiteX56" fmla="*/ 4601028 w 4775200"/>
                  <a:gd name="connsiteY56" fmla="*/ 1683657 h 1756228"/>
                  <a:gd name="connsiteX57" fmla="*/ 4673600 w 4775200"/>
                  <a:gd name="connsiteY57" fmla="*/ 1698171 h 1756228"/>
                  <a:gd name="connsiteX58" fmla="*/ 4717142 w 4775200"/>
                  <a:gd name="connsiteY58" fmla="*/ 1712685 h 1756228"/>
                  <a:gd name="connsiteX59" fmla="*/ 4775200 w 4775200"/>
                  <a:gd name="connsiteY59" fmla="*/ 1712685 h 1756228"/>
                  <a:gd name="connsiteX0" fmla="*/ 0 w 4775200"/>
                  <a:gd name="connsiteY0" fmla="*/ 1756228 h 1756228"/>
                  <a:gd name="connsiteX1" fmla="*/ 159657 w 4775200"/>
                  <a:gd name="connsiteY1" fmla="*/ 1712685 h 1756228"/>
                  <a:gd name="connsiteX2" fmla="*/ 246742 w 4775200"/>
                  <a:gd name="connsiteY2" fmla="*/ 1669143 h 1756228"/>
                  <a:gd name="connsiteX3" fmla="*/ 333828 w 4775200"/>
                  <a:gd name="connsiteY3" fmla="*/ 1611085 h 1756228"/>
                  <a:gd name="connsiteX4" fmla="*/ 420914 w 4775200"/>
                  <a:gd name="connsiteY4" fmla="*/ 1567543 h 1756228"/>
                  <a:gd name="connsiteX5" fmla="*/ 522514 w 4775200"/>
                  <a:gd name="connsiteY5" fmla="*/ 1494971 h 1756228"/>
                  <a:gd name="connsiteX6" fmla="*/ 609600 w 4775200"/>
                  <a:gd name="connsiteY6" fmla="*/ 1436914 h 1756228"/>
                  <a:gd name="connsiteX7" fmla="*/ 653142 w 4775200"/>
                  <a:gd name="connsiteY7" fmla="*/ 1407885 h 1756228"/>
                  <a:gd name="connsiteX8" fmla="*/ 682171 w 4775200"/>
                  <a:gd name="connsiteY8" fmla="*/ 1320800 h 1756228"/>
                  <a:gd name="connsiteX9" fmla="*/ 696685 w 4775200"/>
                  <a:gd name="connsiteY9" fmla="*/ 1277257 h 1756228"/>
                  <a:gd name="connsiteX10" fmla="*/ 711200 w 4775200"/>
                  <a:gd name="connsiteY10" fmla="*/ 1219200 h 1756228"/>
                  <a:gd name="connsiteX11" fmla="*/ 725714 w 4775200"/>
                  <a:gd name="connsiteY11" fmla="*/ 957943 h 1756228"/>
                  <a:gd name="connsiteX12" fmla="*/ 740228 w 4775200"/>
                  <a:gd name="connsiteY12" fmla="*/ 914400 h 1756228"/>
                  <a:gd name="connsiteX13" fmla="*/ 783771 w 4775200"/>
                  <a:gd name="connsiteY13" fmla="*/ 885371 h 1756228"/>
                  <a:gd name="connsiteX14" fmla="*/ 870857 w 4775200"/>
                  <a:gd name="connsiteY14" fmla="*/ 856343 h 1756228"/>
                  <a:gd name="connsiteX15" fmla="*/ 943428 w 4775200"/>
                  <a:gd name="connsiteY15" fmla="*/ 769257 h 1756228"/>
                  <a:gd name="connsiteX16" fmla="*/ 986971 w 4775200"/>
                  <a:gd name="connsiteY16" fmla="*/ 725714 h 1756228"/>
                  <a:gd name="connsiteX17" fmla="*/ 1045028 w 4775200"/>
                  <a:gd name="connsiteY17" fmla="*/ 667657 h 1756228"/>
                  <a:gd name="connsiteX18" fmla="*/ 1074057 w 4775200"/>
                  <a:gd name="connsiteY18" fmla="*/ 624114 h 1756228"/>
                  <a:gd name="connsiteX19" fmla="*/ 1204685 w 4775200"/>
                  <a:gd name="connsiteY19" fmla="*/ 551543 h 1756228"/>
                  <a:gd name="connsiteX20" fmla="*/ 1233714 w 4775200"/>
                  <a:gd name="connsiteY20" fmla="*/ 508000 h 1756228"/>
                  <a:gd name="connsiteX21" fmla="*/ 1320800 w 4775200"/>
                  <a:gd name="connsiteY21" fmla="*/ 478971 h 1756228"/>
                  <a:gd name="connsiteX22" fmla="*/ 1407885 w 4775200"/>
                  <a:gd name="connsiteY22" fmla="*/ 435428 h 1756228"/>
                  <a:gd name="connsiteX23" fmla="*/ 1451428 w 4775200"/>
                  <a:gd name="connsiteY23" fmla="*/ 406400 h 1756228"/>
                  <a:gd name="connsiteX24" fmla="*/ 1494971 w 4775200"/>
                  <a:gd name="connsiteY24" fmla="*/ 391885 h 1756228"/>
                  <a:gd name="connsiteX25" fmla="*/ 1669142 w 4775200"/>
                  <a:gd name="connsiteY25" fmla="*/ 362857 h 1756228"/>
                  <a:gd name="connsiteX26" fmla="*/ 2162628 w 4775200"/>
                  <a:gd name="connsiteY26" fmla="*/ 348343 h 1756228"/>
                  <a:gd name="connsiteX27" fmla="*/ 2220685 w 4775200"/>
                  <a:gd name="connsiteY27" fmla="*/ 333828 h 1756228"/>
                  <a:gd name="connsiteX28" fmla="*/ 2307771 w 4775200"/>
                  <a:gd name="connsiteY28" fmla="*/ 304800 h 1756228"/>
                  <a:gd name="connsiteX29" fmla="*/ 2380342 w 4775200"/>
                  <a:gd name="connsiteY29" fmla="*/ 232228 h 1756228"/>
                  <a:gd name="connsiteX30" fmla="*/ 2496457 w 4775200"/>
                  <a:gd name="connsiteY30" fmla="*/ 101600 h 1756228"/>
                  <a:gd name="connsiteX31" fmla="*/ 2540000 w 4775200"/>
                  <a:gd name="connsiteY31" fmla="*/ 14514 h 1756228"/>
                  <a:gd name="connsiteX32" fmla="*/ 2583542 w 4775200"/>
                  <a:gd name="connsiteY32" fmla="*/ 0 h 1756228"/>
                  <a:gd name="connsiteX33" fmla="*/ 2815771 w 4775200"/>
                  <a:gd name="connsiteY33" fmla="*/ 14514 h 1756228"/>
                  <a:gd name="connsiteX34" fmla="*/ 2888342 w 4775200"/>
                  <a:gd name="connsiteY34" fmla="*/ 101600 h 1756228"/>
                  <a:gd name="connsiteX35" fmla="*/ 2931885 w 4775200"/>
                  <a:gd name="connsiteY35" fmla="*/ 116114 h 1756228"/>
                  <a:gd name="connsiteX36" fmla="*/ 3077028 w 4775200"/>
                  <a:gd name="connsiteY36" fmla="*/ 159657 h 1756228"/>
                  <a:gd name="connsiteX37" fmla="*/ 3120571 w 4775200"/>
                  <a:gd name="connsiteY37" fmla="*/ 174171 h 1756228"/>
                  <a:gd name="connsiteX38" fmla="*/ 3251200 w 4775200"/>
                  <a:gd name="connsiteY38" fmla="*/ 203200 h 1756228"/>
                  <a:gd name="connsiteX39" fmla="*/ 3396342 w 4775200"/>
                  <a:gd name="connsiteY39" fmla="*/ 246743 h 1756228"/>
                  <a:gd name="connsiteX40" fmla="*/ 3439885 w 4775200"/>
                  <a:gd name="connsiteY40" fmla="*/ 275771 h 1756228"/>
                  <a:gd name="connsiteX41" fmla="*/ 3526971 w 4775200"/>
                  <a:gd name="connsiteY41" fmla="*/ 304800 h 1756228"/>
                  <a:gd name="connsiteX42" fmla="*/ 3570514 w 4775200"/>
                  <a:gd name="connsiteY42" fmla="*/ 333828 h 1756228"/>
                  <a:gd name="connsiteX43" fmla="*/ 3599542 w 4775200"/>
                  <a:gd name="connsiteY43" fmla="*/ 435428 h 1756228"/>
                  <a:gd name="connsiteX44" fmla="*/ 3672114 w 4775200"/>
                  <a:gd name="connsiteY44" fmla="*/ 566057 h 1756228"/>
                  <a:gd name="connsiteX45" fmla="*/ 3773714 w 4775200"/>
                  <a:gd name="connsiteY45" fmla="*/ 609600 h 1756228"/>
                  <a:gd name="connsiteX46" fmla="*/ 3918857 w 4775200"/>
                  <a:gd name="connsiteY46" fmla="*/ 653143 h 1756228"/>
                  <a:gd name="connsiteX47" fmla="*/ 4005942 w 4775200"/>
                  <a:gd name="connsiteY47" fmla="*/ 711200 h 1756228"/>
                  <a:gd name="connsiteX48" fmla="*/ 4034971 w 4775200"/>
                  <a:gd name="connsiteY48" fmla="*/ 754743 h 1756228"/>
                  <a:gd name="connsiteX49" fmla="*/ 4122057 w 4775200"/>
                  <a:gd name="connsiteY49" fmla="*/ 783771 h 1756228"/>
                  <a:gd name="connsiteX50" fmla="*/ 4151085 w 4775200"/>
                  <a:gd name="connsiteY50" fmla="*/ 827314 h 1756228"/>
                  <a:gd name="connsiteX51" fmla="*/ 4194628 w 4775200"/>
                  <a:gd name="connsiteY51" fmla="*/ 856343 h 1756228"/>
                  <a:gd name="connsiteX52" fmla="*/ 4238171 w 4775200"/>
                  <a:gd name="connsiteY52" fmla="*/ 899885 h 1756228"/>
                  <a:gd name="connsiteX53" fmla="*/ 4360252 w 4775200"/>
                  <a:gd name="connsiteY53" fmla="*/ 1468257 h 1756228"/>
                  <a:gd name="connsiteX54" fmla="*/ 4472092 w 4775200"/>
                  <a:gd name="connsiteY54" fmla="*/ 1565228 h 1756228"/>
                  <a:gd name="connsiteX55" fmla="*/ 4741007 w 4775200"/>
                  <a:gd name="connsiteY55" fmla="*/ 1620969 h 1756228"/>
                  <a:gd name="connsiteX56" fmla="*/ 4601028 w 4775200"/>
                  <a:gd name="connsiteY56" fmla="*/ 1683657 h 1756228"/>
                  <a:gd name="connsiteX57" fmla="*/ 4673600 w 4775200"/>
                  <a:gd name="connsiteY57" fmla="*/ 1698171 h 1756228"/>
                  <a:gd name="connsiteX58" fmla="*/ 4717142 w 4775200"/>
                  <a:gd name="connsiteY58" fmla="*/ 1712685 h 1756228"/>
                  <a:gd name="connsiteX59" fmla="*/ 4775200 w 4775200"/>
                  <a:gd name="connsiteY59" fmla="*/ 1712685 h 1756228"/>
                  <a:gd name="connsiteX0" fmla="*/ 0 w 5324962"/>
                  <a:gd name="connsiteY0" fmla="*/ 1756228 h 1756228"/>
                  <a:gd name="connsiteX1" fmla="*/ 159657 w 5324962"/>
                  <a:gd name="connsiteY1" fmla="*/ 1712685 h 1756228"/>
                  <a:gd name="connsiteX2" fmla="*/ 246742 w 5324962"/>
                  <a:gd name="connsiteY2" fmla="*/ 1669143 h 1756228"/>
                  <a:gd name="connsiteX3" fmla="*/ 333828 w 5324962"/>
                  <a:gd name="connsiteY3" fmla="*/ 1611085 h 1756228"/>
                  <a:gd name="connsiteX4" fmla="*/ 420914 w 5324962"/>
                  <a:gd name="connsiteY4" fmla="*/ 1567543 h 1756228"/>
                  <a:gd name="connsiteX5" fmla="*/ 522514 w 5324962"/>
                  <a:gd name="connsiteY5" fmla="*/ 1494971 h 1756228"/>
                  <a:gd name="connsiteX6" fmla="*/ 609600 w 5324962"/>
                  <a:gd name="connsiteY6" fmla="*/ 1436914 h 1756228"/>
                  <a:gd name="connsiteX7" fmla="*/ 653142 w 5324962"/>
                  <a:gd name="connsiteY7" fmla="*/ 1407885 h 1756228"/>
                  <a:gd name="connsiteX8" fmla="*/ 682171 w 5324962"/>
                  <a:gd name="connsiteY8" fmla="*/ 1320800 h 1756228"/>
                  <a:gd name="connsiteX9" fmla="*/ 696685 w 5324962"/>
                  <a:gd name="connsiteY9" fmla="*/ 1277257 h 1756228"/>
                  <a:gd name="connsiteX10" fmla="*/ 711200 w 5324962"/>
                  <a:gd name="connsiteY10" fmla="*/ 1219200 h 1756228"/>
                  <a:gd name="connsiteX11" fmla="*/ 725714 w 5324962"/>
                  <a:gd name="connsiteY11" fmla="*/ 957943 h 1756228"/>
                  <a:gd name="connsiteX12" fmla="*/ 740228 w 5324962"/>
                  <a:gd name="connsiteY12" fmla="*/ 914400 h 1756228"/>
                  <a:gd name="connsiteX13" fmla="*/ 783771 w 5324962"/>
                  <a:gd name="connsiteY13" fmla="*/ 885371 h 1756228"/>
                  <a:gd name="connsiteX14" fmla="*/ 870857 w 5324962"/>
                  <a:gd name="connsiteY14" fmla="*/ 856343 h 1756228"/>
                  <a:gd name="connsiteX15" fmla="*/ 943428 w 5324962"/>
                  <a:gd name="connsiteY15" fmla="*/ 769257 h 1756228"/>
                  <a:gd name="connsiteX16" fmla="*/ 986971 w 5324962"/>
                  <a:gd name="connsiteY16" fmla="*/ 725714 h 1756228"/>
                  <a:gd name="connsiteX17" fmla="*/ 1045028 w 5324962"/>
                  <a:gd name="connsiteY17" fmla="*/ 667657 h 1756228"/>
                  <a:gd name="connsiteX18" fmla="*/ 1074057 w 5324962"/>
                  <a:gd name="connsiteY18" fmla="*/ 624114 h 1756228"/>
                  <a:gd name="connsiteX19" fmla="*/ 1204685 w 5324962"/>
                  <a:gd name="connsiteY19" fmla="*/ 551543 h 1756228"/>
                  <a:gd name="connsiteX20" fmla="*/ 1233714 w 5324962"/>
                  <a:gd name="connsiteY20" fmla="*/ 508000 h 1756228"/>
                  <a:gd name="connsiteX21" fmla="*/ 1320800 w 5324962"/>
                  <a:gd name="connsiteY21" fmla="*/ 478971 h 1756228"/>
                  <a:gd name="connsiteX22" fmla="*/ 1407885 w 5324962"/>
                  <a:gd name="connsiteY22" fmla="*/ 435428 h 1756228"/>
                  <a:gd name="connsiteX23" fmla="*/ 1451428 w 5324962"/>
                  <a:gd name="connsiteY23" fmla="*/ 406400 h 1756228"/>
                  <a:gd name="connsiteX24" fmla="*/ 1494971 w 5324962"/>
                  <a:gd name="connsiteY24" fmla="*/ 391885 h 1756228"/>
                  <a:gd name="connsiteX25" fmla="*/ 1669142 w 5324962"/>
                  <a:gd name="connsiteY25" fmla="*/ 362857 h 1756228"/>
                  <a:gd name="connsiteX26" fmla="*/ 2162628 w 5324962"/>
                  <a:gd name="connsiteY26" fmla="*/ 348343 h 1756228"/>
                  <a:gd name="connsiteX27" fmla="*/ 2220685 w 5324962"/>
                  <a:gd name="connsiteY27" fmla="*/ 333828 h 1756228"/>
                  <a:gd name="connsiteX28" fmla="*/ 2307771 w 5324962"/>
                  <a:gd name="connsiteY28" fmla="*/ 304800 h 1756228"/>
                  <a:gd name="connsiteX29" fmla="*/ 2380342 w 5324962"/>
                  <a:gd name="connsiteY29" fmla="*/ 232228 h 1756228"/>
                  <a:gd name="connsiteX30" fmla="*/ 2496457 w 5324962"/>
                  <a:gd name="connsiteY30" fmla="*/ 101600 h 1756228"/>
                  <a:gd name="connsiteX31" fmla="*/ 2540000 w 5324962"/>
                  <a:gd name="connsiteY31" fmla="*/ 14514 h 1756228"/>
                  <a:gd name="connsiteX32" fmla="*/ 2583542 w 5324962"/>
                  <a:gd name="connsiteY32" fmla="*/ 0 h 1756228"/>
                  <a:gd name="connsiteX33" fmla="*/ 2815771 w 5324962"/>
                  <a:gd name="connsiteY33" fmla="*/ 14514 h 1756228"/>
                  <a:gd name="connsiteX34" fmla="*/ 2888342 w 5324962"/>
                  <a:gd name="connsiteY34" fmla="*/ 101600 h 1756228"/>
                  <a:gd name="connsiteX35" fmla="*/ 2931885 w 5324962"/>
                  <a:gd name="connsiteY35" fmla="*/ 116114 h 1756228"/>
                  <a:gd name="connsiteX36" fmla="*/ 3077028 w 5324962"/>
                  <a:gd name="connsiteY36" fmla="*/ 159657 h 1756228"/>
                  <a:gd name="connsiteX37" fmla="*/ 3120571 w 5324962"/>
                  <a:gd name="connsiteY37" fmla="*/ 174171 h 1756228"/>
                  <a:gd name="connsiteX38" fmla="*/ 3251200 w 5324962"/>
                  <a:gd name="connsiteY38" fmla="*/ 203200 h 1756228"/>
                  <a:gd name="connsiteX39" fmla="*/ 3396342 w 5324962"/>
                  <a:gd name="connsiteY39" fmla="*/ 246743 h 1756228"/>
                  <a:gd name="connsiteX40" fmla="*/ 3439885 w 5324962"/>
                  <a:gd name="connsiteY40" fmla="*/ 275771 h 1756228"/>
                  <a:gd name="connsiteX41" fmla="*/ 3526971 w 5324962"/>
                  <a:gd name="connsiteY41" fmla="*/ 304800 h 1756228"/>
                  <a:gd name="connsiteX42" fmla="*/ 3570514 w 5324962"/>
                  <a:gd name="connsiteY42" fmla="*/ 333828 h 1756228"/>
                  <a:gd name="connsiteX43" fmla="*/ 3599542 w 5324962"/>
                  <a:gd name="connsiteY43" fmla="*/ 435428 h 1756228"/>
                  <a:gd name="connsiteX44" fmla="*/ 3672114 w 5324962"/>
                  <a:gd name="connsiteY44" fmla="*/ 566057 h 1756228"/>
                  <a:gd name="connsiteX45" fmla="*/ 3773714 w 5324962"/>
                  <a:gd name="connsiteY45" fmla="*/ 609600 h 1756228"/>
                  <a:gd name="connsiteX46" fmla="*/ 3918857 w 5324962"/>
                  <a:gd name="connsiteY46" fmla="*/ 653143 h 1756228"/>
                  <a:gd name="connsiteX47" fmla="*/ 4005942 w 5324962"/>
                  <a:gd name="connsiteY47" fmla="*/ 711200 h 1756228"/>
                  <a:gd name="connsiteX48" fmla="*/ 4034971 w 5324962"/>
                  <a:gd name="connsiteY48" fmla="*/ 754743 h 1756228"/>
                  <a:gd name="connsiteX49" fmla="*/ 4122057 w 5324962"/>
                  <a:gd name="connsiteY49" fmla="*/ 783771 h 1756228"/>
                  <a:gd name="connsiteX50" fmla="*/ 4151085 w 5324962"/>
                  <a:gd name="connsiteY50" fmla="*/ 827314 h 1756228"/>
                  <a:gd name="connsiteX51" fmla="*/ 4194628 w 5324962"/>
                  <a:gd name="connsiteY51" fmla="*/ 856343 h 1756228"/>
                  <a:gd name="connsiteX52" fmla="*/ 4238171 w 5324962"/>
                  <a:gd name="connsiteY52" fmla="*/ 899885 h 1756228"/>
                  <a:gd name="connsiteX53" fmla="*/ 4360252 w 5324962"/>
                  <a:gd name="connsiteY53" fmla="*/ 1468257 h 1756228"/>
                  <a:gd name="connsiteX54" fmla="*/ 4472092 w 5324962"/>
                  <a:gd name="connsiteY54" fmla="*/ 1565228 h 1756228"/>
                  <a:gd name="connsiteX55" fmla="*/ 4741007 w 5324962"/>
                  <a:gd name="connsiteY55" fmla="*/ 1620969 h 1756228"/>
                  <a:gd name="connsiteX56" fmla="*/ 4601028 w 5324962"/>
                  <a:gd name="connsiteY56" fmla="*/ 1683657 h 1756228"/>
                  <a:gd name="connsiteX57" fmla="*/ 4673600 w 5324962"/>
                  <a:gd name="connsiteY57" fmla="*/ 1698171 h 1756228"/>
                  <a:gd name="connsiteX58" fmla="*/ 4717142 w 5324962"/>
                  <a:gd name="connsiteY58" fmla="*/ 1712685 h 1756228"/>
                  <a:gd name="connsiteX59" fmla="*/ 5324962 w 5324962"/>
                  <a:gd name="connsiteY59" fmla="*/ 1718294 h 1756228"/>
                  <a:gd name="connsiteX0" fmla="*/ 0 w 5324962"/>
                  <a:gd name="connsiteY0" fmla="*/ 1756228 h 1756228"/>
                  <a:gd name="connsiteX1" fmla="*/ 159657 w 5324962"/>
                  <a:gd name="connsiteY1" fmla="*/ 1712685 h 1756228"/>
                  <a:gd name="connsiteX2" fmla="*/ 246742 w 5324962"/>
                  <a:gd name="connsiteY2" fmla="*/ 1669143 h 1756228"/>
                  <a:gd name="connsiteX3" fmla="*/ 333828 w 5324962"/>
                  <a:gd name="connsiteY3" fmla="*/ 1611085 h 1756228"/>
                  <a:gd name="connsiteX4" fmla="*/ 420914 w 5324962"/>
                  <a:gd name="connsiteY4" fmla="*/ 1567543 h 1756228"/>
                  <a:gd name="connsiteX5" fmla="*/ 522514 w 5324962"/>
                  <a:gd name="connsiteY5" fmla="*/ 1494971 h 1756228"/>
                  <a:gd name="connsiteX6" fmla="*/ 609600 w 5324962"/>
                  <a:gd name="connsiteY6" fmla="*/ 1436914 h 1756228"/>
                  <a:gd name="connsiteX7" fmla="*/ 653142 w 5324962"/>
                  <a:gd name="connsiteY7" fmla="*/ 1407885 h 1756228"/>
                  <a:gd name="connsiteX8" fmla="*/ 682171 w 5324962"/>
                  <a:gd name="connsiteY8" fmla="*/ 1320800 h 1756228"/>
                  <a:gd name="connsiteX9" fmla="*/ 696685 w 5324962"/>
                  <a:gd name="connsiteY9" fmla="*/ 1277257 h 1756228"/>
                  <a:gd name="connsiteX10" fmla="*/ 711200 w 5324962"/>
                  <a:gd name="connsiteY10" fmla="*/ 1219200 h 1756228"/>
                  <a:gd name="connsiteX11" fmla="*/ 725714 w 5324962"/>
                  <a:gd name="connsiteY11" fmla="*/ 957943 h 1756228"/>
                  <a:gd name="connsiteX12" fmla="*/ 740228 w 5324962"/>
                  <a:gd name="connsiteY12" fmla="*/ 914400 h 1756228"/>
                  <a:gd name="connsiteX13" fmla="*/ 783771 w 5324962"/>
                  <a:gd name="connsiteY13" fmla="*/ 885371 h 1756228"/>
                  <a:gd name="connsiteX14" fmla="*/ 870857 w 5324962"/>
                  <a:gd name="connsiteY14" fmla="*/ 856343 h 1756228"/>
                  <a:gd name="connsiteX15" fmla="*/ 943428 w 5324962"/>
                  <a:gd name="connsiteY15" fmla="*/ 769257 h 1756228"/>
                  <a:gd name="connsiteX16" fmla="*/ 986971 w 5324962"/>
                  <a:gd name="connsiteY16" fmla="*/ 725714 h 1756228"/>
                  <a:gd name="connsiteX17" fmla="*/ 1045028 w 5324962"/>
                  <a:gd name="connsiteY17" fmla="*/ 667657 h 1756228"/>
                  <a:gd name="connsiteX18" fmla="*/ 1074057 w 5324962"/>
                  <a:gd name="connsiteY18" fmla="*/ 624114 h 1756228"/>
                  <a:gd name="connsiteX19" fmla="*/ 1204685 w 5324962"/>
                  <a:gd name="connsiteY19" fmla="*/ 551543 h 1756228"/>
                  <a:gd name="connsiteX20" fmla="*/ 1233714 w 5324962"/>
                  <a:gd name="connsiteY20" fmla="*/ 508000 h 1756228"/>
                  <a:gd name="connsiteX21" fmla="*/ 1320800 w 5324962"/>
                  <a:gd name="connsiteY21" fmla="*/ 478971 h 1756228"/>
                  <a:gd name="connsiteX22" fmla="*/ 1407885 w 5324962"/>
                  <a:gd name="connsiteY22" fmla="*/ 435428 h 1756228"/>
                  <a:gd name="connsiteX23" fmla="*/ 1451428 w 5324962"/>
                  <a:gd name="connsiteY23" fmla="*/ 406400 h 1756228"/>
                  <a:gd name="connsiteX24" fmla="*/ 1494971 w 5324962"/>
                  <a:gd name="connsiteY24" fmla="*/ 391885 h 1756228"/>
                  <a:gd name="connsiteX25" fmla="*/ 1669142 w 5324962"/>
                  <a:gd name="connsiteY25" fmla="*/ 362857 h 1756228"/>
                  <a:gd name="connsiteX26" fmla="*/ 2162628 w 5324962"/>
                  <a:gd name="connsiteY26" fmla="*/ 348343 h 1756228"/>
                  <a:gd name="connsiteX27" fmla="*/ 2220685 w 5324962"/>
                  <a:gd name="connsiteY27" fmla="*/ 333828 h 1756228"/>
                  <a:gd name="connsiteX28" fmla="*/ 2307771 w 5324962"/>
                  <a:gd name="connsiteY28" fmla="*/ 304800 h 1756228"/>
                  <a:gd name="connsiteX29" fmla="*/ 2380342 w 5324962"/>
                  <a:gd name="connsiteY29" fmla="*/ 232228 h 1756228"/>
                  <a:gd name="connsiteX30" fmla="*/ 2496457 w 5324962"/>
                  <a:gd name="connsiteY30" fmla="*/ 101600 h 1756228"/>
                  <a:gd name="connsiteX31" fmla="*/ 2540000 w 5324962"/>
                  <a:gd name="connsiteY31" fmla="*/ 14514 h 1756228"/>
                  <a:gd name="connsiteX32" fmla="*/ 2583542 w 5324962"/>
                  <a:gd name="connsiteY32" fmla="*/ 0 h 1756228"/>
                  <a:gd name="connsiteX33" fmla="*/ 2815771 w 5324962"/>
                  <a:gd name="connsiteY33" fmla="*/ 14514 h 1756228"/>
                  <a:gd name="connsiteX34" fmla="*/ 2888342 w 5324962"/>
                  <a:gd name="connsiteY34" fmla="*/ 101600 h 1756228"/>
                  <a:gd name="connsiteX35" fmla="*/ 2931885 w 5324962"/>
                  <a:gd name="connsiteY35" fmla="*/ 116114 h 1756228"/>
                  <a:gd name="connsiteX36" fmla="*/ 3077028 w 5324962"/>
                  <a:gd name="connsiteY36" fmla="*/ 159657 h 1756228"/>
                  <a:gd name="connsiteX37" fmla="*/ 3120571 w 5324962"/>
                  <a:gd name="connsiteY37" fmla="*/ 174171 h 1756228"/>
                  <a:gd name="connsiteX38" fmla="*/ 3251200 w 5324962"/>
                  <a:gd name="connsiteY38" fmla="*/ 203200 h 1756228"/>
                  <a:gd name="connsiteX39" fmla="*/ 3396342 w 5324962"/>
                  <a:gd name="connsiteY39" fmla="*/ 246743 h 1756228"/>
                  <a:gd name="connsiteX40" fmla="*/ 3439885 w 5324962"/>
                  <a:gd name="connsiteY40" fmla="*/ 275771 h 1756228"/>
                  <a:gd name="connsiteX41" fmla="*/ 3526971 w 5324962"/>
                  <a:gd name="connsiteY41" fmla="*/ 304800 h 1756228"/>
                  <a:gd name="connsiteX42" fmla="*/ 3570514 w 5324962"/>
                  <a:gd name="connsiteY42" fmla="*/ 333828 h 1756228"/>
                  <a:gd name="connsiteX43" fmla="*/ 3599542 w 5324962"/>
                  <a:gd name="connsiteY43" fmla="*/ 435428 h 1756228"/>
                  <a:gd name="connsiteX44" fmla="*/ 3672114 w 5324962"/>
                  <a:gd name="connsiteY44" fmla="*/ 566057 h 1756228"/>
                  <a:gd name="connsiteX45" fmla="*/ 3773714 w 5324962"/>
                  <a:gd name="connsiteY45" fmla="*/ 609600 h 1756228"/>
                  <a:gd name="connsiteX46" fmla="*/ 3918857 w 5324962"/>
                  <a:gd name="connsiteY46" fmla="*/ 653143 h 1756228"/>
                  <a:gd name="connsiteX47" fmla="*/ 4005942 w 5324962"/>
                  <a:gd name="connsiteY47" fmla="*/ 711200 h 1756228"/>
                  <a:gd name="connsiteX48" fmla="*/ 4034971 w 5324962"/>
                  <a:gd name="connsiteY48" fmla="*/ 754743 h 1756228"/>
                  <a:gd name="connsiteX49" fmla="*/ 4122057 w 5324962"/>
                  <a:gd name="connsiteY49" fmla="*/ 783771 h 1756228"/>
                  <a:gd name="connsiteX50" fmla="*/ 4151085 w 5324962"/>
                  <a:gd name="connsiteY50" fmla="*/ 827314 h 1756228"/>
                  <a:gd name="connsiteX51" fmla="*/ 4194628 w 5324962"/>
                  <a:gd name="connsiteY51" fmla="*/ 856343 h 1756228"/>
                  <a:gd name="connsiteX52" fmla="*/ 4238171 w 5324962"/>
                  <a:gd name="connsiteY52" fmla="*/ 899885 h 1756228"/>
                  <a:gd name="connsiteX53" fmla="*/ 4360252 w 5324962"/>
                  <a:gd name="connsiteY53" fmla="*/ 1468257 h 1756228"/>
                  <a:gd name="connsiteX54" fmla="*/ 4472092 w 5324962"/>
                  <a:gd name="connsiteY54" fmla="*/ 1565228 h 1756228"/>
                  <a:gd name="connsiteX55" fmla="*/ 4741007 w 5324962"/>
                  <a:gd name="connsiteY55" fmla="*/ 1620969 h 1756228"/>
                  <a:gd name="connsiteX56" fmla="*/ 4601028 w 5324962"/>
                  <a:gd name="connsiteY56" fmla="*/ 1683657 h 1756228"/>
                  <a:gd name="connsiteX57" fmla="*/ 4673600 w 5324962"/>
                  <a:gd name="connsiteY57" fmla="*/ 1698171 h 1756228"/>
                  <a:gd name="connsiteX58" fmla="*/ 4969584 w 5324962"/>
                  <a:gd name="connsiteY58" fmla="*/ 1695856 h 1756228"/>
                  <a:gd name="connsiteX59" fmla="*/ 5324962 w 5324962"/>
                  <a:gd name="connsiteY59" fmla="*/ 1718294 h 1756228"/>
                  <a:gd name="connsiteX0" fmla="*/ 0 w 5324962"/>
                  <a:gd name="connsiteY0" fmla="*/ 1756228 h 1756228"/>
                  <a:gd name="connsiteX1" fmla="*/ 159657 w 5324962"/>
                  <a:gd name="connsiteY1" fmla="*/ 1712685 h 1756228"/>
                  <a:gd name="connsiteX2" fmla="*/ 246742 w 5324962"/>
                  <a:gd name="connsiteY2" fmla="*/ 1669143 h 1756228"/>
                  <a:gd name="connsiteX3" fmla="*/ 333828 w 5324962"/>
                  <a:gd name="connsiteY3" fmla="*/ 1611085 h 1756228"/>
                  <a:gd name="connsiteX4" fmla="*/ 420914 w 5324962"/>
                  <a:gd name="connsiteY4" fmla="*/ 1567543 h 1756228"/>
                  <a:gd name="connsiteX5" fmla="*/ 522514 w 5324962"/>
                  <a:gd name="connsiteY5" fmla="*/ 1494971 h 1756228"/>
                  <a:gd name="connsiteX6" fmla="*/ 609600 w 5324962"/>
                  <a:gd name="connsiteY6" fmla="*/ 1436914 h 1756228"/>
                  <a:gd name="connsiteX7" fmla="*/ 653142 w 5324962"/>
                  <a:gd name="connsiteY7" fmla="*/ 1407885 h 1756228"/>
                  <a:gd name="connsiteX8" fmla="*/ 682171 w 5324962"/>
                  <a:gd name="connsiteY8" fmla="*/ 1320800 h 1756228"/>
                  <a:gd name="connsiteX9" fmla="*/ 696685 w 5324962"/>
                  <a:gd name="connsiteY9" fmla="*/ 1277257 h 1756228"/>
                  <a:gd name="connsiteX10" fmla="*/ 711200 w 5324962"/>
                  <a:gd name="connsiteY10" fmla="*/ 1219200 h 1756228"/>
                  <a:gd name="connsiteX11" fmla="*/ 725714 w 5324962"/>
                  <a:gd name="connsiteY11" fmla="*/ 957943 h 1756228"/>
                  <a:gd name="connsiteX12" fmla="*/ 740228 w 5324962"/>
                  <a:gd name="connsiteY12" fmla="*/ 914400 h 1756228"/>
                  <a:gd name="connsiteX13" fmla="*/ 783771 w 5324962"/>
                  <a:gd name="connsiteY13" fmla="*/ 885371 h 1756228"/>
                  <a:gd name="connsiteX14" fmla="*/ 870857 w 5324962"/>
                  <a:gd name="connsiteY14" fmla="*/ 856343 h 1756228"/>
                  <a:gd name="connsiteX15" fmla="*/ 943428 w 5324962"/>
                  <a:gd name="connsiteY15" fmla="*/ 769257 h 1756228"/>
                  <a:gd name="connsiteX16" fmla="*/ 986971 w 5324962"/>
                  <a:gd name="connsiteY16" fmla="*/ 725714 h 1756228"/>
                  <a:gd name="connsiteX17" fmla="*/ 1045028 w 5324962"/>
                  <a:gd name="connsiteY17" fmla="*/ 667657 h 1756228"/>
                  <a:gd name="connsiteX18" fmla="*/ 1074057 w 5324962"/>
                  <a:gd name="connsiteY18" fmla="*/ 624114 h 1756228"/>
                  <a:gd name="connsiteX19" fmla="*/ 1204685 w 5324962"/>
                  <a:gd name="connsiteY19" fmla="*/ 551543 h 1756228"/>
                  <a:gd name="connsiteX20" fmla="*/ 1233714 w 5324962"/>
                  <a:gd name="connsiteY20" fmla="*/ 508000 h 1756228"/>
                  <a:gd name="connsiteX21" fmla="*/ 1320800 w 5324962"/>
                  <a:gd name="connsiteY21" fmla="*/ 478971 h 1756228"/>
                  <a:gd name="connsiteX22" fmla="*/ 1407885 w 5324962"/>
                  <a:gd name="connsiteY22" fmla="*/ 435428 h 1756228"/>
                  <a:gd name="connsiteX23" fmla="*/ 1451428 w 5324962"/>
                  <a:gd name="connsiteY23" fmla="*/ 406400 h 1756228"/>
                  <a:gd name="connsiteX24" fmla="*/ 1494971 w 5324962"/>
                  <a:gd name="connsiteY24" fmla="*/ 391885 h 1756228"/>
                  <a:gd name="connsiteX25" fmla="*/ 1669142 w 5324962"/>
                  <a:gd name="connsiteY25" fmla="*/ 362857 h 1756228"/>
                  <a:gd name="connsiteX26" fmla="*/ 2162628 w 5324962"/>
                  <a:gd name="connsiteY26" fmla="*/ 348343 h 1756228"/>
                  <a:gd name="connsiteX27" fmla="*/ 2220685 w 5324962"/>
                  <a:gd name="connsiteY27" fmla="*/ 333828 h 1756228"/>
                  <a:gd name="connsiteX28" fmla="*/ 2307771 w 5324962"/>
                  <a:gd name="connsiteY28" fmla="*/ 304800 h 1756228"/>
                  <a:gd name="connsiteX29" fmla="*/ 2380342 w 5324962"/>
                  <a:gd name="connsiteY29" fmla="*/ 232228 h 1756228"/>
                  <a:gd name="connsiteX30" fmla="*/ 2496457 w 5324962"/>
                  <a:gd name="connsiteY30" fmla="*/ 101600 h 1756228"/>
                  <a:gd name="connsiteX31" fmla="*/ 2540000 w 5324962"/>
                  <a:gd name="connsiteY31" fmla="*/ 14514 h 1756228"/>
                  <a:gd name="connsiteX32" fmla="*/ 2583542 w 5324962"/>
                  <a:gd name="connsiteY32" fmla="*/ 0 h 1756228"/>
                  <a:gd name="connsiteX33" fmla="*/ 2815771 w 5324962"/>
                  <a:gd name="connsiteY33" fmla="*/ 14514 h 1756228"/>
                  <a:gd name="connsiteX34" fmla="*/ 2888342 w 5324962"/>
                  <a:gd name="connsiteY34" fmla="*/ 101600 h 1756228"/>
                  <a:gd name="connsiteX35" fmla="*/ 2931885 w 5324962"/>
                  <a:gd name="connsiteY35" fmla="*/ 116114 h 1756228"/>
                  <a:gd name="connsiteX36" fmla="*/ 3077028 w 5324962"/>
                  <a:gd name="connsiteY36" fmla="*/ 159657 h 1756228"/>
                  <a:gd name="connsiteX37" fmla="*/ 3120571 w 5324962"/>
                  <a:gd name="connsiteY37" fmla="*/ 174171 h 1756228"/>
                  <a:gd name="connsiteX38" fmla="*/ 3251200 w 5324962"/>
                  <a:gd name="connsiteY38" fmla="*/ 203200 h 1756228"/>
                  <a:gd name="connsiteX39" fmla="*/ 3396342 w 5324962"/>
                  <a:gd name="connsiteY39" fmla="*/ 246743 h 1756228"/>
                  <a:gd name="connsiteX40" fmla="*/ 3439885 w 5324962"/>
                  <a:gd name="connsiteY40" fmla="*/ 275771 h 1756228"/>
                  <a:gd name="connsiteX41" fmla="*/ 3526971 w 5324962"/>
                  <a:gd name="connsiteY41" fmla="*/ 304800 h 1756228"/>
                  <a:gd name="connsiteX42" fmla="*/ 3570514 w 5324962"/>
                  <a:gd name="connsiteY42" fmla="*/ 333828 h 1756228"/>
                  <a:gd name="connsiteX43" fmla="*/ 3599542 w 5324962"/>
                  <a:gd name="connsiteY43" fmla="*/ 435428 h 1756228"/>
                  <a:gd name="connsiteX44" fmla="*/ 3672114 w 5324962"/>
                  <a:gd name="connsiteY44" fmla="*/ 566057 h 1756228"/>
                  <a:gd name="connsiteX45" fmla="*/ 3773714 w 5324962"/>
                  <a:gd name="connsiteY45" fmla="*/ 609600 h 1756228"/>
                  <a:gd name="connsiteX46" fmla="*/ 3918857 w 5324962"/>
                  <a:gd name="connsiteY46" fmla="*/ 653143 h 1756228"/>
                  <a:gd name="connsiteX47" fmla="*/ 4005942 w 5324962"/>
                  <a:gd name="connsiteY47" fmla="*/ 711200 h 1756228"/>
                  <a:gd name="connsiteX48" fmla="*/ 4034971 w 5324962"/>
                  <a:gd name="connsiteY48" fmla="*/ 754743 h 1756228"/>
                  <a:gd name="connsiteX49" fmla="*/ 4122057 w 5324962"/>
                  <a:gd name="connsiteY49" fmla="*/ 783771 h 1756228"/>
                  <a:gd name="connsiteX50" fmla="*/ 4151085 w 5324962"/>
                  <a:gd name="connsiteY50" fmla="*/ 827314 h 1756228"/>
                  <a:gd name="connsiteX51" fmla="*/ 4194628 w 5324962"/>
                  <a:gd name="connsiteY51" fmla="*/ 856343 h 1756228"/>
                  <a:gd name="connsiteX52" fmla="*/ 4238171 w 5324962"/>
                  <a:gd name="connsiteY52" fmla="*/ 899885 h 1756228"/>
                  <a:gd name="connsiteX53" fmla="*/ 4360252 w 5324962"/>
                  <a:gd name="connsiteY53" fmla="*/ 1468257 h 1756228"/>
                  <a:gd name="connsiteX54" fmla="*/ 4472092 w 5324962"/>
                  <a:gd name="connsiteY54" fmla="*/ 1565228 h 1756228"/>
                  <a:gd name="connsiteX55" fmla="*/ 4741007 w 5324962"/>
                  <a:gd name="connsiteY55" fmla="*/ 1620969 h 1756228"/>
                  <a:gd name="connsiteX56" fmla="*/ 4601028 w 5324962"/>
                  <a:gd name="connsiteY56" fmla="*/ 1683657 h 1756228"/>
                  <a:gd name="connsiteX57" fmla="*/ 4881163 w 5324962"/>
                  <a:gd name="connsiteY57" fmla="*/ 1670122 h 1756228"/>
                  <a:gd name="connsiteX58" fmla="*/ 4969584 w 5324962"/>
                  <a:gd name="connsiteY58" fmla="*/ 1695856 h 1756228"/>
                  <a:gd name="connsiteX59" fmla="*/ 5324962 w 5324962"/>
                  <a:gd name="connsiteY59" fmla="*/ 1718294 h 1756228"/>
                  <a:gd name="connsiteX0" fmla="*/ 0 w 5324962"/>
                  <a:gd name="connsiteY0" fmla="*/ 1756228 h 1756228"/>
                  <a:gd name="connsiteX1" fmla="*/ 159657 w 5324962"/>
                  <a:gd name="connsiteY1" fmla="*/ 1712685 h 1756228"/>
                  <a:gd name="connsiteX2" fmla="*/ 246742 w 5324962"/>
                  <a:gd name="connsiteY2" fmla="*/ 1669143 h 1756228"/>
                  <a:gd name="connsiteX3" fmla="*/ 333828 w 5324962"/>
                  <a:gd name="connsiteY3" fmla="*/ 1611085 h 1756228"/>
                  <a:gd name="connsiteX4" fmla="*/ 420914 w 5324962"/>
                  <a:gd name="connsiteY4" fmla="*/ 1567543 h 1756228"/>
                  <a:gd name="connsiteX5" fmla="*/ 522514 w 5324962"/>
                  <a:gd name="connsiteY5" fmla="*/ 1494971 h 1756228"/>
                  <a:gd name="connsiteX6" fmla="*/ 609600 w 5324962"/>
                  <a:gd name="connsiteY6" fmla="*/ 1436914 h 1756228"/>
                  <a:gd name="connsiteX7" fmla="*/ 653142 w 5324962"/>
                  <a:gd name="connsiteY7" fmla="*/ 1407885 h 1756228"/>
                  <a:gd name="connsiteX8" fmla="*/ 682171 w 5324962"/>
                  <a:gd name="connsiteY8" fmla="*/ 1320800 h 1756228"/>
                  <a:gd name="connsiteX9" fmla="*/ 696685 w 5324962"/>
                  <a:gd name="connsiteY9" fmla="*/ 1277257 h 1756228"/>
                  <a:gd name="connsiteX10" fmla="*/ 711200 w 5324962"/>
                  <a:gd name="connsiteY10" fmla="*/ 1219200 h 1756228"/>
                  <a:gd name="connsiteX11" fmla="*/ 725714 w 5324962"/>
                  <a:gd name="connsiteY11" fmla="*/ 957943 h 1756228"/>
                  <a:gd name="connsiteX12" fmla="*/ 740228 w 5324962"/>
                  <a:gd name="connsiteY12" fmla="*/ 914400 h 1756228"/>
                  <a:gd name="connsiteX13" fmla="*/ 783771 w 5324962"/>
                  <a:gd name="connsiteY13" fmla="*/ 885371 h 1756228"/>
                  <a:gd name="connsiteX14" fmla="*/ 870857 w 5324962"/>
                  <a:gd name="connsiteY14" fmla="*/ 856343 h 1756228"/>
                  <a:gd name="connsiteX15" fmla="*/ 943428 w 5324962"/>
                  <a:gd name="connsiteY15" fmla="*/ 769257 h 1756228"/>
                  <a:gd name="connsiteX16" fmla="*/ 986971 w 5324962"/>
                  <a:gd name="connsiteY16" fmla="*/ 725714 h 1756228"/>
                  <a:gd name="connsiteX17" fmla="*/ 1045028 w 5324962"/>
                  <a:gd name="connsiteY17" fmla="*/ 667657 h 1756228"/>
                  <a:gd name="connsiteX18" fmla="*/ 1074057 w 5324962"/>
                  <a:gd name="connsiteY18" fmla="*/ 624114 h 1756228"/>
                  <a:gd name="connsiteX19" fmla="*/ 1204685 w 5324962"/>
                  <a:gd name="connsiteY19" fmla="*/ 551543 h 1756228"/>
                  <a:gd name="connsiteX20" fmla="*/ 1233714 w 5324962"/>
                  <a:gd name="connsiteY20" fmla="*/ 508000 h 1756228"/>
                  <a:gd name="connsiteX21" fmla="*/ 1320800 w 5324962"/>
                  <a:gd name="connsiteY21" fmla="*/ 478971 h 1756228"/>
                  <a:gd name="connsiteX22" fmla="*/ 1407885 w 5324962"/>
                  <a:gd name="connsiteY22" fmla="*/ 435428 h 1756228"/>
                  <a:gd name="connsiteX23" fmla="*/ 1451428 w 5324962"/>
                  <a:gd name="connsiteY23" fmla="*/ 406400 h 1756228"/>
                  <a:gd name="connsiteX24" fmla="*/ 1494971 w 5324962"/>
                  <a:gd name="connsiteY24" fmla="*/ 391885 h 1756228"/>
                  <a:gd name="connsiteX25" fmla="*/ 1669142 w 5324962"/>
                  <a:gd name="connsiteY25" fmla="*/ 362857 h 1756228"/>
                  <a:gd name="connsiteX26" fmla="*/ 2162628 w 5324962"/>
                  <a:gd name="connsiteY26" fmla="*/ 348343 h 1756228"/>
                  <a:gd name="connsiteX27" fmla="*/ 2220685 w 5324962"/>
                  <a:gd name="connsiteY27" fmla="*/ 333828 h 1756228"/>
                  <a:gd name="connsiteX28" fmla="*/ 2307771 w 5324962"/>
                  <a:gd name="connsiteY28" fmla="*/ 304800 h 1756228"/>
                  <a:gd name="connsiteX29" fmla="*/ 2380342 w 5324962"/>
                  <a:gd name="connsiteY29" fmla="*/ 232228 h 1756228"/>
                  <a:gd name="connsiteX30" fmla="*/ 2496457 w 5324962"/>
                  <a:gd name="connsiteY30" fmla="*/ 101600 h 1756228"/>
                  <a:gd name="connsiteX31" fmla="*/ 2540000 w 5324962"/>
                  <a:gd name="connsiteY31" fmla="*/ 14514 h 1756228"/>
                  <a:gd name="connsiteX32" fmla="*/ 2583542 w 5324962"/>
                  <a:gd name="connsiteY32" fmla="*/ 0 h 1756228"/>
                  <a:gd name="connsiteX33" fmla="*/ 2815771 w 5324962"/>
                  <a:gd name="connsiteY33" fmla="*/ 14514 h 1756228"/>
                  <a:gd name="connsiteX34" fmla="*/ 2888342 w 5324962"/>
                  <a:gd name="connsiteY34" fmla="*/ 101600 h 1756228"/>
                  <a:gd name="connsiteX35" fmla="*/ 2931885 w 5324962"/>
                  <a:gd name="connsiteY35" fmla="*/ 116114 h 1756228"/>
                  <a:gd name="connsiteX36" fmla="*/ 3077028 w 5324962"/>
                  <a:gd name="connsiteY36" fmla="*/ 159657 h 1756228"/>
                  <a:gd name="connsiteX37" fmla="*/ 3120571 w 5324962"/>
                  <a:gd name="connsiteY37" fmla="*/ 174171 h 1756228"/>
                  <a:gd name="connsiteX38" fmla="*/ 3251200 w 5324962"/>
                  <a:gd name="connsiteY38" fmla="*/ 203200 h 1756228"/>
                  <a:gd name="connsiteX39" fmla="*/ 3396342 w 5324962"/>
                  <a:gd name="connsiteY39" fmla="*/ 246743 h 1756228"/>
                  <a:gd name="connsiteX40" fmla="*/ 3439885 w 5324962"/>
                  <a:gd name="connsiteY40" fmla="*/ 275771 h 1756228"/>
                  <a:gd name="connsiteX41" fmla="*/ 3526971 w 5324962"/>
                  <a:gd name="connsiteY41" fmla="*/ 304800 h 1756228"/>
                  <a:gd name="connsiteX42" fmla="*/ 3570514 w 5324962"/>
                  <a:gd name="connsiteY42" fmla="*/ 333828 h 1756228"/>
                  <a:gd name="connsiteX43" fmla="*/ 3599542 w 5324962"/>
                  <a:gd name="connsiteY43" fmla="*/ 435428 h 1756228"/>
                  <a:gd name="connsiteX44" fmla="*/ 3672114 w 5324962"/>
                  <a:gd name="connsiteY44" fmla="*/ 566057 h 1756228"/>
                  <a:gd name="connsiteX45" fmla="*/ 3773714 w 5324962"/>
                  <a:gd name="connsiteY45" fmla="*/ 609600 h 1756228"/>
                  <a:gd name="connsiteX46" fmla="*/ 3918857 w 5324962"/>
                  <a:gd name="connsiteY46" fmla="*/ 653143 h 1756228"/>
                  <a:gd name="connsiteX47" fmla="*/ 4005942 w 5324962"/>
                  <a:gd name="connsiteY47" fmla="*/ 711200 h 1756228"/>
                  <a:gd name="connsiteX48" fmla="*/ 4034971 w 5324962"/>
                  <a:gd name="connsiteY48" fmla="*/ 754743 h 1756228"/>
                  <a:gd name="connsiteX49" fmla="*/ 4122057 w 5324962"/>
                  <a:gd name="connsiteY49" fmla="*/ 783771 h 1756228"/>
                  <a:gd name="connsiteX50" fmla="*/ 4151085 w 5324962"/>
                  <a:gd name="connsiteY50" fmla="*/ 827314 h 1756228"/>
                  <a:gd name="connsiteX51" fmla="*/ 4194628 w 5324962"/>
                  <a:gd name="connsiteY51" fmla="*/ 856343 h 1756228"/>
                  <a:gd name="connsiteX52" fmla="*/ 4238171 w 5324962"/>
                  <a:gd name="connsiteY52" fmla="*/ 899885 h 1756228"/>
                  <a:gd name="connsiteX53" fmla="*/ 4360252 w 5324962"/>
                  <a:gd name="connsiteY53" fmla="*/ 1468257 h 1756228"/>
                  <a:gd name="connsiteX54" fmla="*/ 4472092 w 5324962"/>
                  <a:gd name="connsiteY54" fmla="*/ 1565228 h 1756228"/>
                  <a:gd name="connsiteX55" fmla="*/ 4741007 w 5324962"/>
                  <a:gd name="connsiteY55" fmla="*/ 1620969 h 1756228"/>
                  <a:gd name="connsiteX56" fmla="*/ 4814201 w 5324962"/>
                  <a:gd name="connsiteY56" fmla="*/ 1627559 h 1756228"/>
                  <a:gd name="connsiteX57" fmla="*/ 4881163 w 5324962"/>
                  <a:gd name="connsiteY57" fmla="*/ 1670122 h 1756228"/>
                  <a:gd name="connsiteX58" fmla="*/ 4969584 w 5324962"/>
                  <a:gd name="connsiteY58" fmla="*/ 1695856 h 1756228"/>
                  <a:gd name="connsiteX59" fmla="*/ 5324962 w 5324962"/>
                  <a:gd name="connsiteY59" fmla="*/ 1718294 h 1756228"/>
                  <a:gd name="connsiteX0" fmla="*/ 0 w 5324962"/>
                  <a:gd name="connsiteY0" fmla="*/ 1756228 h 1756228"/>
                  <a:gd name="connsiteX1" fmla="*/ 159657 w 5324962"/>
                  <a:gd name="connsiteY1" fmla="*/ 1712685 h 1756228"/>
                  <a:gd name="connsiteX2" fmla="*/ 246742 w 5324962"/>
                  <a:gd name="connsiteY2" fmla="*/ 1669143 h 1756228"/>
                  <a:gd name="connsiteX3" fmla="*/ 333828 w 5324962"/>
                  <a:gd name="connsiteY3" fmla="*/ 1611085 h 1756228"/>
                  <a:gd name="connsiteX4" fmla="*/ 420914 w 5324962"/>
                  <a:gd name="connsiteY4" fmla="*/ 1567543 h 1756228"/>
                  <a:gd name="connsiteX5" fmla="*/ 522514 w 5324962"/>
                  <a:gd name="connsiteY5" fmla="*/ 1494971 h 1756228"/>
                  <a:gd name="connsiteX6" fmla="*/ 609600 w 5324962"/>
                  <a:gd name="connsiteY6" fmla="*/ 1481793 h 1756228"/>
                  <a:gd name="connsiteX7" fmla="*/ 653142 w 5324962"/>
                  <a:gd name="connsiteY7" fmla="*/ 1407885 h 1756228"/>
                  <a:gd name="connsiteX8" fmla="*/ 682171 w 5324962"/>
                  <a:gd name="connsiteY8" fmla="*/ 1320800 h 1756228"/>
                  <a:gd name="connsiteX9" fmla="*/ 696685 w 5324962"/>
                  <a:gd name="connsiteY9" fmla="*/ 1277257 h 1756228"/>
                  <a:gd name="connsiteX10" fmla="*/ 711200 w 5324962"/>
                  <a:gd name="connsiteY10" fmla="*/ 1219200 h 1756228"/>
                  <a:gd name="connsiteX11" fmla="*/ 725714 w 5324962"/>
                  <a:gd name="connsiteY11" fmla="*/ 957943 h 1756228"/>
                  <a:gd name="connsiteX12" fmla="*/ 740228 w 5324962"/>
                  <a:gd name="connsiteY12" fmla="*/ 914400 h 1756228"/>
                  <a:gd name="connsiteX13" fmla="*/ 783771 w 5324962"/>
                  <a:gd name="connsiteY13" fmla="*/ 885371 h 1756228"/>
                  <a:gd name="connsiteX14" fmla="*/ 870857 w 5324962"/>
                  <a:gd name="connsiteY14" fmla="*/ 856343 h 1756228"/>
                  <a:gd name="connsiteX15" fmla="*/ 943428 w 5324962"/>
                  <a:gd name="connsiteY15" fmla="*/ 769257 h 1756228"/>
                  <a:gd name="connsiteX16" fmla="*/ 986971 w 5324962"/>
                  <a:gd name="connsiteY16" fmla="*/ 725714 h 1756228"/>
                  <a:gd name="connsiteX17" fmla="*/ 1045028 w 5324962"/>
                  <a:gd name="connsiteY17" fmla="*/ 667657 h 1756228"/>
                  <a:gd name="connsiteX18" fmla="*/ 1074057 w 5324962"/>
                  <a:gd name="connsiteY18" fmla="*/ 624114 h 1756228"/>
                  <a:gd name="connsiteX19" fmla="*/ 1204685 w 5324962"/>
                  <a:gd name="connsiteY19" fmla="*/ 551543 h 1756228"/>
                  <a:gd name="connsiteX20" fmla="*/ 1233714 w 5324962"/>
                  <a:gd name="connsiteY20" fmla="*/ 508000 h 1756228"/>
                  <a:gd name="connsiteX21" fmla="*/ 1320800 w 5324962"/>
                  <a:gd name="connsiteY21" fmla="*/ 478971 h 1756228"/>
                  <a:gd name="connsiteX22" fmla="*/ 1407885 w 5324962"/>
                  <a:gd name="connsiteY22" fmla="*/ 435428 h 1756228"/>
                  <a:gd name="connsiteX23" fmla="*/ 1451428 w 5324962"/>
                  <a:gd name="connsiteY23" fmla="*/ 406400 h 1756228"/>
                  <a:gd name="connsiteX24" fmla="*/ 1494971 w 5324962"/>
                  <a:gd name="connsiteY24" fmla="*/ 391885 h 1756228"/>
                  <a:gd name="connsiteX25" fmla="*/ 1669142 w 5324962"/>
                  <a:gd name="connsiteY25" fmla="*/ 362857 h 1756228"/>
                  <a:gd name="connsiteX26" fmla="*/ 2162628 w 5324962"/>
                  <a:gd name="connsiteY26" fmla="*/ 348343 h 1756228"/>
                  <a:gd name="connsiteX27" fmla="*/ 2220685 w 5324962"/>
                  <a:gd name="connsiteY27" fmla="*/ 333828 h 1756228"/>
                  <a:gd name="connsiteX28" fmla="*/ 2307771 w 5324962"/>
                  <a:gd name="connsiteY28" fmla="*/ 304800 h 1756228"/>
                  <a:gd name="connsiteX29" fmla="*/ 2380342 w 5324962"/>
                  <a:gd name="connsiteY29" fmla="*/ 232228 h 1756228"/>
                  <a:gd name="connsiteX30" fmla="*/ 2496457 w 5324962"/>
                  <a:gd name="connsiteY30" fmla="*/ 101600 h 1756228"/>
                  <a:gd name="connsiteX31" fmla="*/ 2540000 w 5324962"/>
                  <a:gd name="connsiteY31" fmla="*/ 14514 h 1756228"/>
                  <a:gd name="connsiteX32" fmla="*/ 2583542 w 5324962"/>
                  <a:gd name="connsiteY32" fmla="*/ 0 h 1756228"/>
                  <a:gd name="connsiteX33" fmla="*/ 2815771 w 5324962"/>
                  <a:gd name="connsiteY33" fmla="*/ 14514 h 1756228"/>
                  <a:gd name="connsiteX34" fmla="*/ 2888342 w 5324962"/>
                  <a:gd name="connsiteY34" fmla="*/ 101600 h 1756228"/>
                  <a:gd name="connsiteX35" fmla="*/ 2931885 w 5324962"/>
                  <a:gd name="connsiteY35" fmla="*/ 116114 h 1756228"/>
                  <a:gd name="connsiteX36" fmla="*/ 3077028 w 5324962"/>
                  <a:gd name="connsiteY36" fmla="*/ 159657 h 1756228"/>
                  <a:gd name="connsiteX37" fmla="*/ 3120571 w 5324962"/>
                  <a:gd name="connsiteY37" fmla="*/ 174171 h 1756228"/>
                  <a:gd name="connsiteX38" fmla="*/ 3251200 w 5324962"/>
                  <a:gd name="connsiteY38" fmla="*/ 203200 h 1756228"/>
                  <a:gd name="connsiteX39" fmla="*/ 3396342 w 5324962"/>
                  <a:gd name="connsiteY39" fmla="*/ 246743 h 1756228"/>
                  <a:gd name="connsiteX40" fmla="*/ 3439885 w 5324962"/>
                  <a:gd name="connsiteY40" fmla="*/ 275771 h 1756228"/>
                  <a:gd name="connsiteX41" fmla="*/ 3526971 w 5324962"/>
                  <a:gd name="connsiteY41" fmla="*/ 304800 h 1756228"/>
                  <a:gd name="connsiteX42" fmla="*/ 3570514 w 5324962"/>
                  <a:gd name="connsiteY42" fmla="*/ 333828 h 1756228"/>
                  <a:gd name="connsiteX43" fmla="*/ 3599542 w 5324962"/>
                  <a:gd name="connsiteY43" fmla="*/ 435428 h 1756228"/>
                  <a:gd name="connsiteX44" fmla="*/ 3672114 w 5324962"/>
                  <a:gd name="connsiteY44" fmla="*/ 566057 h 1756228"/>
                  <a:gd name="connsiteX45" fmla="*/ 3773714 w 5324962"/>
                  <a:gd name="connsiteY45" fmla="*/ 609600 h 1756228"/>
                  <a:gd name="connsiteX46" fmla="*/ 3918857 w 5324962"/>
                  <a:gd name="connsiteY46" fmla="*/ 653143 h 1756228"/>
                  <a:gd name="connsiteX47" fmla="*/ 4005942 w 5324962"/>
                  <a:gd name="connsiteY47" fmla="*/ 711200 h 1756228"/>
                  <a:gd name="connsiteX48" fmla="*/ 4034971 w 5324962"/>
                  <a:gd name="connsiteY48" fmla="*/ 754743 h 1756228"/>
                  <a:gd name="connsiteX49" fmla="*/ 4122057 w 5324962"/>
                  <a:gd name="connsiteY49" fmla="*/ 783771 h 1756228"/>
                  <a:gd name="connsiteX50" fmla="*/ 4151085 w 5324962"/>
                  <a:gd name="connsiteY50" fmla="*/ 827314 h 1756228"/>
                  <a:gd name="connsiteX51" fmla="*/ 4194628 w 5324962"/>
                  <a:gd name="connsiteY51" fmla="*/ 856343 h 1756228"/>
                  <a:gd name="connsiteX52" fmla="*/ 4238171 w 5324962"/>
                  <a:gd name="connsiteY52" fmla="*/ 899885 h 1756228"/>
                  <a:gd name="connsiteX53" fmla="*/ 4360252 w 5324962"/>
                  <a:gd name="connsiteY53" fmla="*/ 1468257 h 1756228"/>
                  <a:gd name="connsiteX54" fmla="*/ 4472092 w 5324962"/>
                  <a:gd name="connsiteY54" fmla="*/ 1565228 h 1756228"/>
                  <a:gd name="connsiteX55" fmla="*/ 4741007 w 5324962"/>
                  <a:gd name="connsiteY55" fmla="*/ 1620969 h 1756228"/>
                  <a:gd name="connsiteX56" fmla="*/ 4814201 w 5324962"/>
                  <a:gd name="connsiteY56" fmla="*/ 1627559 h 1756228"/>
                  <a:gd name="connsiteX57" fmla="*/ 4881163 w 5324962"/>
                  <a:gd name="connsiteY57" fmla="*/ 1670122 h 1756228"/>
                  <a:gd name="connsiteX58" fmla="*/ 4969584 w 5324962"/>
                  <a:gd name="connsiteY58" fmla="*/ 1695856 h 1756228"/>
                  <a:gd name="connsiteX59" fmla="*/ 5324962 w 5324962"/>
                  <a:gd name="connsiteY59" fmla="*/ 1718294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33828 w 5330900"/>
                  <a:gd name="connsiteY3" fmla="*/ 1611085 h 1756228"/>
                  <a:gd name="connsiteX4" fmla="*/ 420914 w 5330900"/>
                  <a:gd name="connsiteY4" fmla="*/ 1567543 h 1756228"/>
                  <a:gd name="connsiteX5" fmla="*/ 522514 w 5330900"/>
                  <a:gd name="connsiteY5" fmla="*/ 1494971 h 1756228"/>
                  <a:gd name="connsiteX6" fmla="*/ 609600 w 5330900"/>
                  <a:gd name="connsiteY6" fmla="*/ 148179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33828 w 5330900"/>
                  <a:gd name="connsiteY3" fmla="*/ 1611085 h 1756228"/>
                  <a:gd name="connsiteX4" fmla="*/ 420914 w 5330900"/>
                  <a:gd name="connsiteY4" fmla="*/ 1567543 h 1756228"/>
                  <a:gd name="connsiteX5" fmla="*/ 522514 w 5330900"/>
                  <a:gd name="connsiteY5" fmla="*/ 1494971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33828 w 5330900"/>
                  <a:gd name="connsiteY3" fmla="*/ 1611085 h 1756228"/>
                  <a:gd name="connsiteX4" fmla="*/ 420914 w 5330900"/>
                  <a:gd name="connsiteY4" fmla="*/ 1567543 h 1756228"/>
                  <a:gd name="connsiteX5" fmla="*/ 507884 w 5330900"/>
                  <a:gd name="connsiteY5" fmla="*/ 1648591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33828 w 5330900"/>
                  <a:gd name="connsiteY3" fmla="*/ 1611085 h 1756228"/>
                  <a:gd name="connsiteX4" fmla="*/ 391653 w 5330900"/>
                  <a:gd name="connsiteY4" fmla="*/ 1640695 h 1756228"/>
                  <a:gd name="connsiteX5" fmla="*/ 507884 w 5330900"/>
                  <a:gd name="connsiteY5" fmla="*/ 1648591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867191"/>
                  <a:gd name="connsiteX1" fmla="*/ 159657 w 5330900"/>
                  <a:gd name="connsiteY1" fmla="*/ 1712685 h 1867191"/>
                  <a:gd name="connsiteX2" fmla="*/ 246742 w 5330900"/>
                  <a:gd name="connsiteY2" fmla="*/ 1669143 h 1867191"/>
                  <a:gd name="connsiteX3" fmla="*/ 319198 w 5330900"/>
                  <a:gd name="connsiteY3" fmla="*/ 1867117 h 1867191"/>
                  <a:gd name="connsiteX4" fmla="*/ 391653 w 5330900"/>
                  <a:gd name="connsiteY4" fmla="*/ 1640695 h 1867191"/>
                  <a:gd name="connsiteX5" fmla="*/ 507884 w 5330900"/>
                  <a:gd name="connsiteY5" fmla="*/ 1648591 h 1867191"/>
                  <a:gd name="connsiteX6" fmla="*/ 653492 w 5330900"/>
                  <a:gd name="connsiteY6" fmla="*/ 1650043 h 1867191"/>
                  <a:gd name="connsiteX7" fmla="*/ 653142 w 5330900"/>
                  <a:gd name="connsiteY7" fmla="*/ 1407885 h 1867191"/>
                  <a:gd name="connsiteX8" fmla="*/ 682171 w 5330900"/>
                  <a:gd name="connsiteY8" fmla="*/ 1320800 h 1867191"/>
                  <a:gd name="connsiteX9" fmla="*/ 696685 w 5330900"/>
                  <a:gd name="connsiteY9" fmla="*/ 1277257 h 1867191"/>
                  <a:gd name="connsiteX10" fmla="*/ 711200 w 5330900"/>
                  <a:gd name="connsiteY10" fmla="*/ 1219200 h 1867191"/>
                  <a:gd name="connsiteX11" fmla="*/ 725714 w 5330900"/>
                  <a:gd name="connsiteY11" fmla="*/ 957943 h 1867191"/>
                  <a:gd name="connsiteX12" fmla="*/ 740228 w 5330900"/>
                  <a:gd name="connsiteY12" fmla="*/ 914400 h 1867191"/>
                  <a:gd name="connsiteX13" fmla="*/ 783771 w 5330900"/>
                  <a:gd name="connsiteY13" fmla="*/ 885371 h 1867191"/>
                  <a:gd name="connsiteX14" fmla="*/ 870857 w 5330900"/>
                  <a:gd name="connsiteY14" fmla="*/ 856343 h 1867191"/>
                  <a:gd name="connsiteX15" fmla="*/ 943428 w 5330900"/>
                  <a:gd name="connsiteY15" fmla="*/ 769257 h 1867191"/>
                  <a:gd name="connsiteX16" fmla="*/ 986971 w 5330900"/>
                  <a:gd name="connsiteY16" fmla="*/ 725714 h 1867191"/>
                  <a:gd name="connsiteX17" fmla="*/ 1045028 w 5330900"/>
                  <a:gd name="connsiteY17" fmla="*/ 667657 h 1867191"/>
                  <a:gd name="connsiteX18" fmla="*/ 1074057 w 5330900"/>
                  <a:gd name="connsiteY18" fmla="*/ 624114 h 1867191"/>
                  <a:gd name="connsiteX19" fmla="*/ 1204685 w 5330900"/>
                  <a:gd name="connsiteY19" fmla="*/ 551543 h 1867191"/>
                  <a:gd name="connsiteX20" fmla="*/ 1233714 w 5330900"/>
                  <a:gd name="connsiteY20" fmla="*/ 508000 h 1867191"/>
                  <a:gd name="connsiteX21" fmla="*/ 1320800 w 5330900"/>
                  <a:gd name="connsiteY21" fmla="*/ 478971 h 1867191"/>
                  <a:gd name="connsiteX22" fmla="*/ 1407885 w 5330900"/>
                  <a:gd name="connsiteY22" fmla="*/ 435428 h 1867191"/>
                  <a:gd name="connsiteX23" fmla="*/ 1451428 w 5330900"/>
                  <a:gd name="connsiteY23" fmla="*/ 406400 h 1867191"/>
                  <a:gd name="connsiteX24" fmla="*/ 1494971 w 5330900"/>
                  <a:gd name="connsiteY24" fmla="*/ 391885 h 1867191"/>
                  <a:gd name="connsiteX25" fmla="*/ 1669142 w 5330900"/>
                  <a:gd name="connsiteY25" fmla="*/ 362857 h 1867191"/>
                  <a:gd name="connsiteX26" fmla="*/ 2162628 w 5330900"/>
                  <a:gd name="connsiteY26" fmla="*/ 348343 h 1867191"/>
                  <a:gd name="connsiteX27" fmla="*/ 2220685 w 5330900"/>
                  <a:gd name="connsiteY27" fmla="*/ 333828 h 1867191"/>
                  <a:gd name="connsiteX28" fmla="*/ 2307771 w 5330900"/>
                  <a:gd name="connsiteY28" fmla="*/ 304800 h 1867191"/>
                  <a:gd name="connsiteX29" fmla="*/ 2380342 w 5330900"/>
                  <a:gd name="connsiteY29" fmla="*/ 232228 h 1867191"/>
                  <a:gd name="connsiteX30" fmla="*/ 2496457 w 5330900"/>
                  <a:gd name="connsiteY30" fmla="*/ 101600 h 1867191"/>
                  <a:gd name="connsiteX31" fmla="*/ 2540000 w 5330900"/>
                  <a:gd name="connsiteY31" fmla="*/ 14514 h 1867191"/>
                  <a:gd name="connsiteX32" fmla="*/ 2583542 w 5330900"/>
                  <a:gd name="connsiteY32" fmla="*/ 0 h 1867191"/>
                  <a:gd name="connsiteX33" fmla="*/ 2815771 w 5330900"/>
                  <a:gd name="connsiteY33" fmla="*/ 14514 h 1867191"/>
                  <a:gd name="connsiteX34" fmla="*/ 2888342 w 5330900"/>
                  <a:gd name="connsiteY34" fmla="*/ 101600 h 1867191"/>
                  <a:gd name="connsiteX35" fmla="*/ 2931885 w 5330900"/>
                  <a:gd name="connsiteY35" fmla="*/ 116114 h 1867191"/>
                  <a:gd name="connsiteX36" fmla="*/ 3077028 w 5330900"/>
                  <a:gd name="connsiteY36" fmla="*/ 159657 h 1867191"/>
                  <a:gd name="connsiteX37" fmla="*/ 3120571 w 5330900"/>
                  <a:gd name="connsiteY37" fmla="*/ 174171 h 1867191"/>
                  <a:gd name="connsiteX38" fmla="*/ 3251200 w 5330900"/>
                  <a:gd name="connsiteY38" fmla="*/ 203200 h 1867191"/>
                  <a:gd name="connsiteX39" fmla="*/ 3396342 w 5330900"/>
                  <a:gd name="connsiteY39" fmla="*/ 246743 h 1867191"/>
                  <a:gd name="connsiteX40" fmla="*/ 3439885 w 5330900"/>
                  <a:gd name="connsiteY40" fmla="*/ 275771 h 1867191"/>
                  <a:gd name="connsiteX41" fmla="*/ 3526971 w 5330900"/>
                  <a:gd name="connsiteY41" fmla="*/ 304800 h 1867191"/>
                  <a:gd name="connsiteX42" fmla="*/ 3570514 w 5330900"/>
                  <a:gd name="connsiteY42" fmla="*/ 333828 h 1867191"/>
                  <a:gd name="connsiteX43" fmla="*/ 3599542 w 5330900"/>
                  <a:gd name="connsiteY43" fmla="*/ 435428 h 1867191"/>
                  <a:gd name="connsiteX44" fmla="*/ 3672114 w 5330900"/>
                  <a:gd name="connsiteY44" fmla="*/ 566057 h 1867191"/>
                  <a:gd name="connsiteX45" fmla="*/ 3773714 w 5330900"/>
                  <a:gd name="connsiteY45" fmla="*/ 609600 h 1867191"/>
                  <a:gd name="connsiteX46" fmla="*/ 3918857 w 5330900"/>
                  <a:gd name="connsiteY46" fmla="*/ 653143 h 1867191"/>
                  <a:gd name="connsiteX47" fmla="*/ 4005942 w 5330900"/>
                  <a:gd name="connsiteY47" fmla="*/ 711200 h 1867191"/>
                  <a:gd name="connsiteX48" fmla="*/ 4034971 w 5330900"/>
                  <a:gd name="connsiteY48" fmla="*/ 754743 h 1867191"/>
                  <a:gd name="connsiteX49" fmla="*/ 4122057 w 5330900"/>
                  <a:gd name="connsiteY49" fmla="*/ 783771 h 1867191"/>
                  <a:gd name="connsiteX50" fmla="*/ 4151085 w 5330900"/>
                  <a:gd name="connsiteY50" fmla="*/ 827314 h 1867191"/>
                  <a:gd name="connsiteX51" fmla="*/ 4194628 w 5330900"/>
                  <a:gd name="connsiteY51" fmla="*/ 856343 h 1867191"/>
                  <a:gd name="connsiteX52" fmla="*/ 4238171 w 5330900"/>
                  <a:gd name="connsiteY52" fmla="*/ 899885 h 1867191"/>
                  <a:gd name="connsiteX53" fmla="*/ 4360252 w 5330900"/>
                  <a:gd name="connsiteY53" fmla="*/ 1468257 h 1867191"/>
                  <a:gd name="connsiteX54" fmla="*/ 4472092 w 5330900"/>
                  <a:gd name="connsiteY54" fmla="*/ 1565228 h 1867191"/>
                  <a:gd name="connsiteX55" fmla="*/ 4741007 w 5330900"/>
                  <a:gd name="connsiteY55" fmla="*/ 1620969 h 1867191"/>
                  <a:gd name="connsiteX56" fmla="*/ 4814201 w 5330900"/>
                  <a:gd name="connsiteY56" fmla="*/ 1627559 h 1867191"/>
                  <a:gd name="connsiteX57" fmla="*/ 4881163 w 5330900"/>
                  <a:gd name="connsiteY57" fmla="*/ 1670122 h 1867191"/>
                  <a:gd name="connsiteX58" fmla="*/ 4969584 w 5330900"/>
                  <a:gd name="connsiteY58" fmla="*/ 1695856 h 1867191"/>
                  <a:gd name="connsiteX59" fmla="*/ 5330900 w 5330900"/>
                  <a:gd name="connsiteY59" fmla="*/ 1747982 h 1867191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07884 w 5330900"/>
                  <a:gd name="connsiteY5" fmla="*/ 1648591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565228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468257 h 1756228"/>
                  <a:gd name="connsiteX54" fmla="*/ 4472092 w 5330900"/>
                  <a:gd name="connsiteY54" fmla="*/ 1638380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563354 h 1756228"/>
                  <a:gd name="connsiteX54" fmla="*/ 4472092 w 5330900"/>
                  <a:gd name="connsiteY54" fmla="*/ 1638380 h 1756228"/>
                  <a:gd name="connsiteX55" fmla="*/ 4741007 w 5330900"/>
                  <a:gd name="connsiteY55" fmla="*/ 1620969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563354 h 1756228"/>
                  <a:gd name="connsiteX54" fmla="*/ 4472092 w 5330900"/>
                  <a:gd name="connsiteY54" fmla="*/ 1638380 h 1756228"/>
                  <a:gd name="connsiteX55" fmla="*/ 4689800 w 5330900"/>
                  <a:gd name="connsiteY55" fmla="*/ 1642915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  <a:gd name="connsiteX0" fmla="*/ 0 w 5330900"/>
                  <a:gd name="connsiteY0" fmla="*/ 1756228 h 1756228"/>
                  <a:gd name="connsiteX1" fmla="*/ 159657 w 5330900"/>
                  <a:gd name="connsiteY1" fmla="*/ 1712685 h 1756228"/>
                  <a:gd name="connsiteX2" fmla="*/ 246742 w 5330900"/>
                  <a:gd name="connsiteY2" fmla="*/ 1669143 h 1756228"/>
                  <a:gd name="connsiteX3" fmla="*/ 326513 w 5330900"/>
                  <a:gd name="connsiteY3" fmla="*/ 1691552 h 1756228"/>
                  <a:gd name="connsiteX4" fmla="*/ 391653 w 5330900"/>
                  <a:gd name="connsiteY4" fmla="*/ 1640695 h 1756228"/>
                  <a:gd name="connsiteX5" fmla="*/ 537145 w 5330900"/>
                  <a:gd name="connsiteY5" fmla="*/ 1670537 h 1756228"/>
                  <a:gd name="connsiteX6" fmla="*/ 653492 w 5330900"/>
                  <a:gd name="connsiteY6" fmla="*/ 1650043 h 1756228"/>
                  <a:gd name="connsiteX7" fmla="*/ 653142 w 5330900"/>
                  <a:gd name="connsiteY7" fmla="*/ 1407885 h 1756228"/>
                  <a:gd name="connsiteX8" fmla="*/ 682171 w 5330900"/>
                  <a:gd name="connsiteY8" fmla="*/ 1320800 h 1756228"/>
                  <a:gd name="connsiteX9" fmla="*/ 696685 w 5330900"/>
                  <a:gd name="connsiteY9" fmla="*/ 1277257 h 1756228"/>
                  <a:gd name="connsiteX10" fmla="*/ 711200 w 5330900"/>
                  <a:gd name="connsiteY10" fmla="*/ 1219200 h 1756228"/>
                  <a:gd name="connsiteX11" fmla="*/ 725714 w 5330900"/>
                  <a:gd name="connsiteY11" fmla="*/ 957943 h 1756228"/>
                  <a:gd name="connsiteX12" fmla="*/ 740228 w 5330900"/>
                  <a:gd name="connsiteY12" fmla="*/ 914400 h 1756228"/>
                  <a:gd name="connsiteX13" fmla="*/ 783771 w 5330900"/>
                  <a:gd name="connsiteY13" fmla="*/ 885371 h 1756228"/>
                  <a:gd name="connsiteX14" fmla="*/ 870857 w 5330900"/>
                  <a:gd name="connsiteY14" fmla="*/ 856343 h 1756228"/>
                  <a:gd name="connsiteX15" fmla="*/ 943428 w 5330900"/>
                  <a:gd name="connsiteY15" fmla="*/ 769257 h 1756228"/>
                  <a:gd name="connsiteX16" fmla="*/ 986971 w 5330900"/>
                  <a:gd name="connsiteY16" fmla="*/ 725714 h 1756228"/>
                  <a:gd name="connsiteX17" fmla="*/ 1045028 w 5330900"/>
                  <a:gd name="connsiteY17" fmla="*/ 667657 h 1756228"/>
                  <a:gd name="connsiteX18" fmla="*/ 1074057 w 5330900"/>
                  <a:gd name="connsiteY18" fmla="*/ 624114 h 1756228"/>
                  <a:gd name="connsiteX19" fmla="*/ 1204685 w 5330900"/>
                  <a:gd name="connsiteY19" fmla="*/ 551543 h 1756228"/>
                  <a:gd name="connsiteX20" fmla="*/ 1233714 w 5330900"/>
                  <a:gd name="connsiteY20" fmla="*/ 508000 h 1756228"/>
                  <a:gd name="connsiteX21" fmla="*/ 1320800 w 5330900"/>
                  <a:gd name="connsiteY21" fmla="*/ 478971 h 1756228"/>
                  <a:gd name="connsiteX22" fmla="*/ 1407885 w 5330900"/>
                  <a:gd name="connsiteY22" fmla="*/ 435428 h 1756228"/>
                  <a:gd name="connsiteX23" fmla="*/ 1451428 w 5330900"/>
                  <a:gd name="connsiteY23" fmla="*/ 406400 h 1756228"/>
                  <a:gd name="connsiteX24" fmla="*/ 1494971 w 5330900"/>
                  <a:gd name="connsiteY24" fmla="*/ 391885 h 1756228"/>
                  <a:gd name="connsiteX25" fmla="*/ 1669142 w 5330900"/>
                  <a:gd name="connsiteY25" fmla="*/ 362857 h 1756228"/>
                  <a:gd name="connsiteX26" fmla="*/ 2162628 w 5330900"/>
                  <a:gd name="connsiteY26" fmla="*/ 348343 h 1756228"/>
                  <a:gd name="connsiteX27" fmla="*/ 2220685 w 5330900"/>
                  <a:gd name="connsiteY27" fmla="*/ 333828 h 1756228"/>
                  <a:gd name="connsiteX28" fmla="*/ 2307771 w 5330900"/>
                  <a:gd name="connsiteY28" fmla="*/ 304800 h 1756228"/>
                  <a:gd name="connsiteX29" fmla="*/ 2380342 w 5330900"/>
                  <a:gd name="connsiteY29" fmla="*/ 232228 h 1756228"/>
                  <a:gd name="connsiteX30" fmla="*/ 2496457 w 5330900"/>
                  <a:gd name="connsiteY30" fmla="*/ 101600 h 1756228"/>
                  <a:gd name="connsiteX31" fmla="*/ 2540000 w 5330900"/>
                  <a:gd name="connsiteY31" fmla="*/ 14514 h 1756228"/>
                  <a:gd name="connsiteX32" fmla="*/ 2583542 w 5330900"/>
                  <a:gd name="connsiteY32" fmla="*/ 0 h 1756228"/>
                  <a:gd name="connsiteX33" fmla="*/ 2815771 w 5330900"/>
                  <a:gd name="connsiteY33" fmla="*/ 14514 h 1756228"/>
                  <a:gd name="connsiteX34" fmla="*/ 2888342 w 5330900"/>
                  <a:gd name="connsiteY34" fmla="*/ 101600 h 1756228"/>
                  <a:gd name="connsiteX35" fmla="*/ 2931885 w 5330900"/>
                  <a:gd name="connsiteY35" fmla="*/ 116114 h 1756228"/>
                  <a:gd name="connsiteX36" fmla="*/ 3077028 w 5330900"/>
                  <a:gd name="connsiteY36" fmla="*/ 159657 h 1756228"/>
                  <a:gd name="connsiteX37" fmla="*/ 3120571 w 5330900"/>
                  <a:gd name="connsiteY37" fmla="*/ 174171 h 1756228"/>
                  <a:gd name="connsiteX38" fmla="*/ 3251200 w 5330900"/>
                  <a:gd name="connsiteY38" fmla="*/ 203200 h 1756228"/>
                  <a:gd name="connsiteX39" fmla="*/ 3396342 w 5330900"/>
                  <a:gd name="connsiteY39" fmla="*/ 246743 h 1756228"/>
                  <a:gd name="connsiteX40" fmla="*/ 3439885 w 5330900"/>
                  <a:gd name="connsiteY40" fmla="*/ 275771 h 1756228"/>
                  <a:gd name="connsiteX41" fmla="*/ 3526971 w 5330900"/>
                  <a:gd name="connsiteY41" fmla="*/ 304800 h 1756228"/>
                  <a:gd name="connsiteX42" fmla="*/ 3570514 w 5330900"/>
                  <a:gd name="connsiteY42" fmla="*/ 333828 h 1756228"/>
                  <a:gd name="connsiteX43" fmla="*/ 3599542 w 5330900"/>
                  <a:gd name="connsiteY43" fmla="*/ 435428 h 1756228"/>
                  <a:gd name="connsiteX44" fmla="*/ 3672114 w 5330900"/>
                  <a:gd name="connsiteY44" fmla="*/ 566057 h 1756228"/>
                  <a:gd name="connsiteX45" fmla="*/ 3773714 w 5330900"/>
                  <a:gd name="connsiteY45" fmla="*/ 609600 h 1756228"/>
                  <a:gd name="connsiteX46" fmla="*/ 3918857 w 5330900"/>
                  <a:gd name="connsiteY46" fmla="*/ 653143 h 1756228"/>
                  <a:gd name="connsiteX47" fmla="*/ 4005942 w 5330900"/>
                  <a:gd name="connsiteY47" fmla="*/ 711200 h 1756228"/>
                  <a:gd name="connsiteX48" fmla="*/ 4034971 w 5330900"/>
                  <a:gd name="connsiteY48" fmla="*/ 754743 h 1756228"/>
                  <a:gd name="connsiteX49" fmla="*/ 4122057 w 5330900"/>
                  <a:gd name="connsiteY49" fmla="*/ 783771 h 1756228"/>
                  <a:gd name="connsiteX50" fmla="*/ 4151085 w 5330900"/>
                  <a:gd name="connsiteY50" fmla="*/ 827314 h 1756228"/>
                  <a:gd name="connsiteX51" fmla="*/ 4194628 w 5330900"/>
                  <a:gd name="connsiteY51" fmla="*/ 856343 h 1756228"/>
                  <a:gd name="connsiteX52" fmla="*/ 4238171 w 5330900"/>
                  <a:gd name="connsiteY52" fmla="*/ 899885 h 1756228"/>
                  <a:gd name="connsiteX53" fmla="*/ 4360252 w 5330900"/>
                  <a:gd name="connsiteY53" fmla="*/ 1563354 h 1756228"/>
                  <a:gd name="connsiteX54" fmla="*/ 4472092 w 5330900"/>
                  <a:gd name="connsiteY54" fmla="*/ 1638380 h 1756228"/>
                  <a:gd name="connsiteX55" fmla="*/ 4689800 w 5330900"/>
                  <a:gd name="connsiteY55" fmla="*/ 1642915 h 1756228"/>
                  <a:gd name="connsiteX56" fmla="*/ 4814201 w 5330900"/>
                  <a:gd name="connsiteY56" fmla="*/ 1627559 h 1756228"/>
                  <a:gd name="connsiteX57" fmla="*/ 4881163 w 5330900"/>
                  <a:gd name="connsiteY57" fmla="*/ 1670122 h 1756228"/>
                  <a:gd name="connsiteX58" fmla="*/ 4969584 w 5330900"/>
                  <a:gd name="connsiteY58" fmla="*/ 1695856 h 1756228"/>
                  <a:gd name="connsiteX59" fmla="*/ 5330900 w 5330900"/>
                  <a:gd name="connsiteY59" fmla="*/ 1747982 h 1756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5330900" h="1756228">
                    <a:moveTo>
                      <a:pt x="0" y="1756228"/>
                    </a:moveTo>
                    <a:cubicBezTo>
                      <a:pt x="38950" y="1748438"/>
                      <a:pt x="128086" y="1733732"/>
                      <a:pt x="159657" y="1712685"/>
                    </a:cubicBezTo>
                    <a:cubicBezTo>
                      <a:pt x="215930" y="1675171"/>
                      <a:pt x="186651" y="1689173"/>
                      <a:pt x="246742" y="1669143"/>
                    </a:cubicBezTo>
                    <a:cubicBezTo>
                      <a:pt x="275771" y="1649790"/>
                      <a:pt x="302361" y="1696293"/>
                      <a:pt x="326513" y="1691552"/>
                    </a:cubicBezTo>
                    <a:cubicBezTo>
                      <a:pt x="350665" y="1686811"/>
                      <a:pt x="335380" y="1678209"/>
                      <a:pt x="391653" y="1640695"/>
                    </a:cubicBezTo>
                    <a:cubicBezTo>
                      <a:pt x="481621" y="1663395"/>
                      <a:pt x="493505" y="1668979"/>
                      <a:pt x="537145" y="1670537"/>
                    </a:cubicBezTo>
                    <a:cubicBezTo>
                      <a:pt x="580785" y="1672095"/>
                      <a:pt x="634159" y="1693818"/>
                      <a:pt x="653492" y="1650043"/>
                    </a:cubicBezTo>
                    <a:cubicBezTo>
                      <a:pt x="672825" y="1606268"/>
                      <a:pt x="648362" y="1462759"/>
                      <a:pt x="653142" y="1407885"/>
                    </a:cubicBezTo>
                    <a:cubicBezTo>
                      <a:pt x="657922" y="1353011"/>
                      <a:pt x="672495" y="1349828"/>
                      <a:pt x="682171" y="1320800"/>
                    </a:cubicBezTo>
                    <a:cubicBezTo>
                      <a:pt x="687009" y="1306286"/>
                      <a:pt x="692974" y="1292100"/>
                      <a:pt x="696685" y="1277257"/>
                    </a:cubicBezTo>
                    <a:lnTo>
                      <a:pt x="711200" y="1219200"/>
                    </a:lnTo>
                    <a:cubicBezTo>
                      <a:pt x="716038" y="1132114"/>
                      <a:pt x="717445" y="1044770"/>
                      <a:pt x="725714" y="957943"/>
                    </a:cubicBezTo>
                    <a:cubicBezTo>
                      <a:pt x="727164" y="942712"/>
                      <a:pt x="730671" y="926347"/>
                      <a:pt x="740228" y="914400"/>
                    </a:cubicBezTo>
                    <a:cubicBezTo>
                      <a:pt x="751125" y="900778"/>
                      <a:pt x="767830" y="892456"/>
                      <a:pt x="783771" y="885371"/>
                    </a:cubicBezTo>
                    <a:cubicBezTo>
                      <a:pt x="811733" y="872944"/>
                      <a:pt x="870857" y="856343"/>
                      <a:pt x="870857" y="856343"/>
                    </a:cubicBezTo>
                    <a:cubicBezTo>
                      <a:pt x="998069" y="729131"/>
                      <a:pt x="842392" y="890501"/>
                      <a:pt x="943428" y="769257"/>
                    </a:cubicBezTo>
                    <a:cubicBezTo>
                      <a:pt x="956569" y="753488"/>
                      <a:pt x="972457" y="740228"/>
                      <a:pt x="986971" y="725714"/>
                    </a:cubicBezTo>
                    <a:cubicBezTo>
                      <a:pt x="1018638" y="630712"/>
                      <a:pt x="974656" y="723954"/>
                      <a:pt x="1045028" y="667657"/>
                    </a:cubicBezTo>
                    <a:cubicBezTo>
                      <a:pt x="1058650" y="656760"/>
                      <a:pt x="1060929" y="635601"/>
                      <a:pt x="1074057" y="624114"/>
                    </a:cubicBezTo>
                    <a:cubicBezTo>
                      <a:pt x="1135483" y="570367"/>
                      <a:pt x="1144879" y="571478"/>
                      <a:pt x="1204685" y="551543"/>
                    </a:cubicBezTo>
                    <a:cubicBezTo>
                      <a:pt x="1214361" y="537029"/>
                      <a:pt x="1218921" y="517245"/>
                      <a:pt x="1233714" y="508000"/>
                    </a:cubicBezTo>
                    <a:cubicBezTo>
                      <a:pt x="1259662" y="491783"/>
                      <a:pt x="1320800" y="478971"/>
                      <a:pt x="1320800" y="478971"/>
                    </a:cubicBezTo>
                    <a:cubicBezTo>
                      <a:pt x="1445579" y="395785"/>
                      <a:pt x="1287708" y="495517"/>
                      <a:pt x="1407885" y="435428"/>
                    </a:cubicBezTo>
                    <a:cubicBezTo>
                      <a:pt x="1423487" y="427627"/>
                      <a:pt x="1435826" y="414201"/>
                      <a:pt x="1451428" y="406400"/>
                    </a:cubicBezTo>
                    <a:cubicBezTo>
                      <a:pt x="1465112" y="399558"/>
                      <a:pt x="1480260" y="396088"/>
                      <a:pt x="1494971" y="391885"/>
                    </a:cubicBezTo>
                    <a:cubicBezTo>
                      <a:pt x="1553893" y="375050"/>
                      <a:pt x="1605536" y="365886"/>
                      <a:pt x="1669142" y="362857"/>
                    </a:cubicBezTo>
                    <a:cubicBezTo>
                      <a:pt x="1833522" y="355030"/>
                      <a:pt x="1998133" y="353181"/>
                      <a:pt x="2162628" y="348343"/>
                    </a:cubicBezTo>
                    <a:cubicBezTo>
                      <a:pt x="2181980" y="343505"/>
                      <a:pt x="2201578" y="339560"/>
                      <a:pt x="2220685" y="333828"/>
                    </a:cubicBezTo>
                    <a:cubicBezTo>
                      <a:pt x="2249993" y="325035"/>
                      <a:pt x="2307771" y="304800"/>
                      <a:pt x="2307771" y="304800"/>
                    </a:cubicBezTo>
                    <a:cubicBezTo>
                      <a:pt x="2397499" y="244980"/>
                      <a:pt x="2309967" y="311400"/>
                      <a:pt x="2380342" y="232228"/>
                    </a:cubicBezTo>
                    <a:cubicBezTo>
                      <a:pt x="2512907" y="83093"/>
                      <a:pt x="2430572" y="200426"/>
                      <a:pt x="2496457" y="101600"/>
                    </a:cubicBezTo>
                    <a:cubicBezTo>
                      <a:pt x="2506019" y="72915"/>
                      <a:pt x="2514420" y="34978"/>
                      <a:pt x="2540000" y="14514"/>
                    </a:cubicBezTo>
                    <a:cubicBezTo>
                      <a:pt x="2551947" y="4957"/>
                      <a:pt x="2569028" y="4838"/>
                      <a:pt x="2583542" y="0"/>
                    </a:cubicBezTo>
                    <a:cubicBezTo>
                      <a:pt x="2660952" y="4838"/>
                      <a:pt x="2739874" y="-1464"/>
                      <a:pt x="2815771" y="14514"/>
                    </a:cubicBezTo>
                    <a:cubicBezTo>
                      <a:pt x="2853287" y="22412"/>
                      <a:pt x="2863533" y="81753"/>
                      <a:pt x="2888342" y="101600"/>
                    </a:cubicBezTo>
                    <a:cubicBezTo>
                      <a:pt x="2900289" y="111157"/>
                      <a:pt x="2917371" y="111276"/>
                      <a:pt x="2931885" y="116114"/>
                    </a:cubicBezTo>
                    <a:cubicBezTo>
                      <a:pt x="3011314" y="169067"/>
                      <a:pt x="2943605" y="132973"/>
                      <a:pt x="3077028" y="159657"/>
                    </a:cubicBezTo>
                    <a:cubicBezTo>
                      <a:pt x="3092030" y="162657"/>
                      <a:pt x="3105728" y="170460"/>
                      <a:pt x="3120571" y="174171"/>
                    </a:cubicBezTo>
                    <a:cubicBezTo>
                      <a:pt x="3203454" y="194891"/>
                      <a:pt x="3176688" y="180846"/>
                      <a:pt x="3251200" y="203200"/>
                    </a:cubicBezTo>
                    <a:cubicBezTo>
                      <a:pt x="3427890" y="256207"/>
                      <a:pt x="3262522" y="213286"/>
                      <a:pt x="3396342" y="246743"/>
                    </a:cubicBezTo>
                    <a:cubicBezTo>
                      <a:pt x="3410856" y="256419"/>
                      <a:pt x="3423945" y="268686"/>
                      <a:pt x="3439885" y="275771"/>
                    </a:cubicBezTo>
                    <a:cubicBezTo>
                      <a:pt x="3467847" y="288198"/>
                      <a:pt x="3501511" y="287827"/>
                      <a:pt x="3526971" y="304800"/>
                    </a:cubicBezTo>
                    <a:lnTo>
                      <a:pt x="3570514" y="333828"/>
                    </a:lnTo>
                    <a:cubicBezTo>
                      <a:pt x="3619301" y="480192"/>
                      <a:pt x="3544856" y="253141"/>
                      <a:pt x="3599542" y="435428"/>
                    </a:cubicBezTo>
                    <a:cubicBezTo>
                      <a:pt x="3619941" y="503425"/>
                      <a:pt x="3617078" y="526746"/>
                      <a:pt x="3672114" y="566057"/>
                    </a:cubicBezTo>
                    <a:cubicBezTo>
                      <a:pt x="3697913" y="584485"/>
                      <a:pt x="3742131" y="600576"/>
                      <a:pt x="3773714" y="609600"/>
                    </a:cubicBezTo>
                    <a:cubicBezTo>
                      <a:pt x="3809213" y="619743"/>
                      <a:pt x="3892985" y="635895"/>
                      <a:pt x="3918857" y="653143"/>
                    </a:cubicBezTo>
                    <a:lnTo>
                      <a:pt x="4005942" y="711200"/>
                    </a:lnTo>
                    <a:cubicBezTo>
                      <a:pt x="4015618" y="725714"/>
                      <a:pt x="4020178" y="745498"/>
                      <a:pt x="4034971" y="754743"/>
                    </a:cubicBezTo>
                    <a:cubicBezTo>
                      <a:pt x="4060919" y="770960"/>
                      <a:pt x="4122057" y="783771"/>
                      <a:pt x="4122057" y="783771"/>
                    </a:cubicBezTo>
                    <a:cubicBezTo>
                      <a:pt x="4131733" y="798285"/>
                      <a:pt x="4138750" y="814979"/>
                      <a:pt x="4151085" y="827314"/>
                    </a:cubicBezTo>
                    <a:cubicBezTo>
                      <a:pt x="4163420" y="839649"/>
                      <a:pt x="4181227" y="845176"/>
                      <a:pt x="4194628" y="856343"/>
                    </a:cubicBezTo>
                    <a:cubicBezTo>
                      <a:pt x="4210397" y="869483"/>
                      <a:pt x="4223657" y="885371"/>
                      <a:pt x="4238171" y="899885"/>
                    </a:cubicBezTo>
                    <a:cubicBezTo>
                      <a:pt x="4319238" y="1143085"/>
                      <a:pt x="4321265" y="1440272"/>
                      <a:pt x="4360252" y="1563354"/>
                    </a:cubicBezTo>
                    <a:cubicBezTo>
                      <a:pt x="4399239" y="1686436"/>
                      <a:pt x="4417167" y="1625120"/>
                      <a:pt x="4472092" y="1638380"/>
                    </a:cubicBezTo>
                    <a:cubicBezTo>
                      <a:pt x="4527017" y="1651640"/>
                      <a:pt x="4632782" y="1644718"/>
                      <a:pt x="4689800" y="1642915"/>
                    </a:cubicBezTo>
                    <a:cubicBezTo>
                      <a:pt x="4746818" y="1641112"/>
                      <a:pt x="4782307" y="1623025"/>
                      <a:pt x="4814201" y="1627559"/>
                    </a:cubicBezTo>
                    <a:cubicBezTo>
                      <a:pt x="4846095" y="1632093"/>
                      <a:pt x="4855266" y="1658739"/>
                      <a:pt x="4881163" y="1670122"/>
                    </a:cubicBezTo>
                    <a:cubicBezTo>
                      <a:pt x="4907060" y="1681505"/>
                      <a:pt x="4894628" y="1682879"/>
                      <a:pt x="4969584" y="1695856"/>
                    </a:cubicBezTo>
                    <a:cubicBezTo>
                      <a:pt x="5044540" y="1708833"/>
                      <a:pt x="5311547" y="1747982"/>
                      <a:pt x="5330900" y="1747982"/>
                    </a:cubicBezTo>
                  </a:path>
                </a:pathLst>
              </a:cu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2891449" y="2425074"/>
                <a:ext cx="156330" cy="612040"/>
                <a:chOff x="2895600" y="2387600"/>
                <a:chExt cx="152400" cy="878114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2895600" y="2387600"/>
                  <a:ext cx="152400" cy="878114"/>
                </a:xfrm>
                <a:prstGeom prst="rect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2895600" y="2470798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2895600" y="2573542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2895600" y="2730080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>
                  <a:off x="2895600" y="2944550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Group 141"/>
              <p:cNvGrpSpPr/>
              <p:nvPr/>
            </p:nvGrpSpPr>
            <p:grpSpPr>
              <a:xfrm>
                <a:off x="6587163" y="2425074"/>
                <a:ext cx="156330" cy="612040"/>
                <a:chOff x="2895600" y="2387600"/>
                <a:chExt cx="152400" cy="878114"/>
              </a:xfrm>
            </p:grpSpPr>
            <p:sp>
              <p:nvSpPr>
                <p:cNvPr id="143" name="Rectangle 142"/>
                <p:cNvSpPr/>
                <p:nvPr/>
              </p:nvSpPr>
              <p:spPr>
                <a:xfrm>
                  <a:off x="2895600" y="2387600"/>
                  <a:ext cx="152400" cy="878114"/>
                </a:xfrm>
                <a:prstGeom prst="rect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2895600" y="2470798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2895600" y="2573542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2895600" y="2730080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2895600" y="2944550"/>
                  <a:ext cx="1524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TextBox 153"/>
                <p:cNvSpPr txBox="1"/>
                <p:nvPr/>
              </p:nvSpPr>
              <p:spPr>
                <a:xfrm>
                  <a:off x="5197306" y="4704810"/>
                  <a:ext cx="16487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𝑡</m:t>
                      </m:r>
                      <m:r>
                        <a:rPr lang="en-GB" i="1" dirty="0" smtClean="0">
                          <a:latin typeface="Cambria Math"/>
                        </a:rPr>
                        <m:t>=30</m:t>
                      </m:r>
                    </m:oMath>
                  </a14:m>
                  <a:r>
                    <a:rPr lang="en-GB" dirty="0"/>
                    <a:t> seconds</a:t>
                  </a:r>
                </a:p>
              </p:txBody>
            </p:sp>
          </mc:Choice>
          <mc:Fallback xmlns="">
            <p:sp>
              <p:nvSpPr>
                <p:cNvPr id="154" name="TextBox 1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7306" y="4704810"/>
                  <a:ext cx="1648721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8333" r="-2963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6" name="TextBox 155"/>
                <p:cNvSpPr txBox="1"/>
                <p:nvPr/>
              </p:nvSpPr>
              <p:spPr>
                <a:xfrm>
                  <a:off x="3136420" y="3556605"/>
                  <a:ext cx="128009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560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156" name="TextBox 1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6420" y="3556605"/>
                  <a:ext cx="128009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8197" r="-4785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8" name="Straight Arrow Connector 157"/>
            <p:cNvCxnSpPr/>
            <p:nvPr/>
          </p:nvCxnSpPr>
          <p:spPr>
            <a:xfrm>
              <a:off x="5493739" y="3553262"/>
              <a:ext cx="344348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TextBox 158"/>
                <p:cNvSpPr txBox="1"/>
                <p:nvPr/>
              </p:nvSpPr>
              <p:spPr>
                <a:xfrm>
                  <a:off x="7028372" y="3544730"/>
                  <a:ext cx="10235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159" name="TextBox 1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8372" y="3544730"/>
                  <a:ext cx="1023550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8197" r="-5357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5" name="Straight Arrow Connector 154"/>
            <p:cNvCxnSpPr/>
            <p:nvPr/>
          </p:nvCxnSpPr>
          <p:spPr>
            <a:xfrm>
              <a:off x="1615435" y="3553262"/>
              <a:ext cx="3897601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312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824" y="2918600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-17963" y="3270533"/>
            <a:ext cx="9158478" cy="48220"/>
            <a:chOff x="-4879" y="3704733"/>
            <a:chExt cx="9067800" cy="48220"/>
          </a:xfrm>
        </p:grpSpPr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ectangle 44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le 45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ectangle 47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ectangle 48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 57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 65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ectangle 73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ectangle 74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78827" y="2121784"/>
            <a:ext cx="9301654" cy="1224080"/>
            <a:chOff x="0" y="1509486"/>
            <a:chExt cx="9067800" cy="1756228"/>
          </a:xfrm>
        </p:grpSpPr>
        <p:sp>
          <p:nvSpPr>
            <p:cNvPr id="3" name="Freeform 2"/>
            <p:cNvSpPr/>
            <p:nvPr/>
          </p:nvSpPr>
          <p:spPr>
            <a:xfrm>
              <a:off x="2264229" y="1509486"/>
              <a:ext cx="5330900" cy="1756228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>
              <a:off x="0" y="3258399"/>
              <a:ext cx="9067800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2895600" y="2387600"/>
              <a:ext cx="152400" cy="878114"/>
              <a:chOff x="2895600" y="2387600"/>
              <a:chExt cx="152400" cy="87811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6498400" y="2387600"/>
              <a:ext cx="152400" cy="878114"/>
              <a:chOff x="2895600" y="2387600"/>
              <a:chExt cx="152400" cy="87811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" name="Group 2047"/>
          <p:cNvGrpSpPr/>
          <p:nvPr/>
        </p:nvGrpSpPr>
        <p:grpSpPr>
          <a:xfrm>
            <a:off x="1874456" y="2502946"/>
            <a:ext cx="315079" cy="1543597"/>
            <a:chOff x="1874456" y="1919995"/>
            <a:chExt cx="315079" cy="1543597"/>
          </a:xfrm>
        </p:grpSpPr>
        <p:pic>
          <p:nvPicPr>
            <p:cNvPr id="106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456" y="1919995"/>
              <a:ext cx="239583" cy="1543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1914808" y="2791998"/>
              <a:ext cx="274727" cy="671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4578561" y="834515"/>
            <a:ext cx="4549707" cy="115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dirty="0">
                <a:latin typeface="Comic Sans MS" panose="030F0702030302020204" pitchFamily="66" charset="0"/>
              </a:rPr>
              <a:t>The full length of a train takes 10 seconds to pass a signal and 30 seconds to completely pass through a tunnel 560 metres long.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3480227" y="3538073"/>
                <a:ext cx="3066735" cy="2280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GB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latin typeface="Cambria Math"/>
                            </a:rPr>
                            <m:t>560+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𝐿</m:t>
                          </m:r>
                        </m:num>
                        <m:den>
                          <m:r>
                            <a:rPr lang="en-GB" b="0" i="1" dirty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30</m:t>
                    </m:r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r>
                      <a:rPr lang="en-GB" b="0" i="1" dirty="0" smtClean="0">
                        <a:latin typeface="Cambria Math"/>
                      </a:rPr>
                      <m:t>=5600+10</m:t>
                    </m:r>
                    <m:r>
                      <a:rPr lang="en-GB" b="0" i="1" dirty="0" smtClean="0">
                        <a:latin typeface="Cambria Math"/>
                      </a:rPr>
                      <m:t>𝐿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20</m:t>
                    </m:r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r>
                      <a:rPr lang="en-GB" b="0" i="1" dirty="0" smtClean="0">
                        <a:latin typeface="Cambria Math"/>
                      </a:rPr>
                      <m:t>=5600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r>
                      <a:rPr lang="en-GB" b="0" i="1" dirty="0" smtClean="0">
                        <a:latin typeface="Cambria Math"/>
                      </a:rPr>
                      <m:t>=280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227" y="3538073"/>
                <a:ext cx="3066735" cy="22803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Box 83"/>
          <p:cNvSpPr txBox="1"/>
          <p:nvPr/>
        </p:nvSpPr>
        <p:spPr>
          <a:xfrm>
            <a:off x="1881889" y="6030816"/>
            <a:ext cx="5853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length of the train is 280 metres.</a:t>
            </a:r>
          </a:p>
        </p:txBody>
      </p:sp>
    </p:spTree>
    <p:extLst>
      <p:ext uri="{BB962C8B-B14F-4D97-AF65-F5344CB8AC3E}">
        <p14:creationId xmlns:p14="http://schemas.microsoft.com/office/powerpoint/2010/main" val="325018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build="p"/>
      <p:bldP spid="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529" y="3602852"/>
            <a:ext cx="8392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 length of the train is half the length of the tunnel for all worksheets.  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Why is this?</a:t>
            </a:r>
          </a:p>
        </p:txBody>
      </p:sp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032" y="2411614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" name="Group 82"/>
          <p:cNvGrpSpPr/>
          <p:nvPr/>
        </p:nvGrpSpPr>
        <p:grpSpPr>
          <a:xfrm>
            <a:off x="-15691" y="2763547"/>
            <a:ext cx="9158478" cy="48220"/>
            <a:chOff x="-4879" y="3704733"/>
            <a:chExt cx="9067800" cy="48220"/>
          </a:xfrm>
        </p:grpSpPr>
        <p:sp>
          <p:nvSpPr>
            <p:cNvPr id="104" name="Rectangle 10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angle 104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ectangle 106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Rectangle 107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ectangle 108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Rectangle 109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Rectangle 110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Rectangle 112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ectangle 113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Rectangle 114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ectangle 117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ectangle 118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Rectangle 119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ectangle 120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Rectangle 121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Rectangle 122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Rectangle 123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Rectangle 124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Rectangle 126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 127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Rectangle 128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 129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Rectangle 130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Rectangle 131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Rectangle 132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Rectangle 133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Rectangle 135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Rectangle 136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Rectangle 137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Rectangle 138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Rectangle 139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Rectangle 141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Rectangle 143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Rectangle 144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Rectangle 145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Rectangle 146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Rectangle 147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Rectangle 148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Rectangle 149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ectangle 150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Rectangle 151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Rectangle 152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Rectangle 153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5" name="Straight Connector 154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Rectangle 155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84" name="Straight Connector 83"/>
          <p:cNvCxnSpPr/>
          <p:nvPr/>
        </p:nvCxnSpPr>
        <p:spPr>
          <a:xfrm flipH="1">
            <a:off x="-76555" y="2833779"/>
            <a:ext cx="930165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990451" y="1614798"/>
            <a:ext cx="5468381" cy="1224080"/>
            <a:chOff x="2243795" y="1813034"/>
            <a:chExt cx="5468381" cy="1224080"/>
          </a:xfrm>
        </p:grpSpPr>
        <p:sp>
          <p:nvSpPr>
            <p:cNvPr id="91" name="Freeform 90"/>
            <p:cNvSpPr/>
            <p:nvPr/>
          </p:nvSpPr>
          <p:spPr>
            <a:xfrm>
              <a:off x="2243795" y="1813034"/>
              <a:ext cx="5468381" cy="1224080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2891449" y="2425074"/>
              <a:ext cx="156330" cy="612040"/>
              <a:chOff x="2895600" y="2387600"/>
              <a:chExt cx="152400" cy="878114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0" name="Straight Connector 99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/>
            <p:cNvGrpSpPr/>
            <p:nvPr/>
          </p:nvGrpSpPr>
          <p:grpSpPr>
            <a:xfrm>
              <a:off x="6587163" y="2425074"/>
              <a:ext cx="156330" cy="612040"/>
              <a:chOff x="2895600" y="2387600"/>
              <a:chExt cx="152400" cy="878114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5" name="Straight Connector 94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Group 9"/>
          <p:cNvGrpSpPr/>
          <p:nvPr/>
        </p:nvGrpSpPr>
        <p:grpSpPr>
          <a:xfrm>
            <a:off x="5493739" y="1747406"/>
            <a:ext cx="3443485" cy="369332"/>
            <a:chOff x="5493739" y="1747406"/>
            <a:chExt cx="3443485" cy="369332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5493739" y="1755938"/>
              <a:ext cx="344348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/>
                <p:cNvSpPr txBox="1"/>
                <p:nvPr/>
              </p:nvSpPr>
              <p:spPr>
                <a:xfrm>
                  <a:off x="7028372" y="1747406"/>
                  <a:ext cx="10235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89" name="TextBox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8372" y="1747406"/>
                  <a:ext cx="102355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8333" r="-5357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/>
          <p:cNvGrpSpPr/>
          <p:nvPr/>
        </p:nvGrpSpPr>
        <p:grpSpPr>
          <a:xfrm>
            <a:off x="1615435" y="1755938"/>
            <a:ext cx="3897601" cy="372675"/>
            <a:chOff x="1615435" y="1755938"/>
            <a:chExt cx="3897601" cy="3726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3136420" y="1759281"/>
                  <a:ext cx="112402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𝑊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6420" y="1759281"/>
                  <a:ext cx="112402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8333" r="-4891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Straight Arrow Connector 89"/>
            <p:cNvCxnSpPr/>
            <p:nvPr/>
          </p:nvCxnSpPr>
          <p:spPr>
            <a:xfrm>
              <a:off x="1615435" y="1755938"/>
              <a:ext cx="3897601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258" y="3105804"/>
                <a:ext cx="3680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Time to pass signal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seconds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58" y="3105804"/>
                <a:ext cx="3680046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325" t="-6557" r="-993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>
              <a:xfrm>
                <a:off x="4206158" y="3105804"/>
                <a:ext cx="48395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Time to pass through tunnel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seconds</a:t>
                </a:r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158" y="3105804"/>
                <a:ext cx="4839530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134" t="-6557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84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404"/>
            <a:ext cx="8229600" cy="608231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Train Length</a:t>
            </a:r>
          </a:p>
        </p:txBody>
      </p:sp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032" y="2411614"/>
            <a:ext cx="3571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" name="Group 82"/>
          <p:cNvGrpSpPr/>
          <p:nvPr/>
        </p:nvGrpSpPr>
        <p:grpSpPr>
          <a:xfrm>
            <a:off x="-15691" y="2763547"/>
            <a:ext cx="9158478" cy="48220"/>
            <a:chOff x="-4879" y="3704733"/>
            <a:chExt cx="9067800" cy="48220"/>
          </a:xfrm>
        </p:grpSpPr>
        <p:sp>
          <p:nvSpPr>
            <p:cNvPr id="104" name="Rectangle 103"/>
            <p:cNvSpPr>
              <a:spLocks noChangeAspect="1"/>
            </p:cNvSpPr>
            <p:nvPr/>
          </p:nvSpPr>
          <p:spPr>
            <a:xfrm>
              <a:off x="569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angle 104"/>
            <p:cNvSpPr>
              <a:spLocks noChangeAspect="1"/>
            </p:cNvSpPr>
            <p:nvPr/>
          </p:nvSpPr>
          <p:spPr>
            <a:xfrm>
              <a:off x="2346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ectangle 106"/>
            <p:cNvSpPr>
              <a:spLocks noChangeAspect="1"/>
            </p:cNvSpPr>
            <p:nvPr/>
          </p:nvSpPr>
          <p:spPr>
            <a:xfrm>
              <a:off x="4123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Rectangle 107"/>
            <p:cNvSpPr>
              <a:spLocks noChangeAspect="1"/>
            </p:cNvSpPr>
            <p:nvPr/>
          </p:nvSpPr>
          <p:spPr>
            <a:xfrm>
              <a:off x="5901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ectangle 108"/>
            <p:cNvSpPr>
              <a:spLocks noChangeAspect="1"/>
            </p:cNvSpPr>
            <p:nvPr/>
          </p:nvSpPr>
          <p:spPr>
            <a:xfrm>
              <a:off x="7678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Rectangle 109"/>
            <p:cNvSpPr>
              <a:spLocks noChangeAspect="1"/>
            </p:cNvSpPr>
            <p:nvPr/>
          </p:nvSpPr>
          <p:spPr>
            <a:xfrm>
              <a:off x="9455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Rectangle 110"/>
            <p:cNvSpPr>
              <a:spLocks noChangeAspect="1"/>
            </p:cNvSpPr>
            <p:nvPr/>
          </p:nvSpPr>
          <p:spPr>
            <a:xfrm>
              <a:off x="11232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/>
            <p:cNvSpPr>
              <a:spLocks noChangeAspect="1"/>
            </p:cNvSpPr>
            <p:nvPr/>
          </p:nvSpPr>
          <p:spPr>
            <a:xfrm>
              <a:off x="13009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Rectangle 112"/>
            <p:cNvSpPr>
              <a:spLocks noChangeAspect="1"/>
            </p:cNvSpPr>
            <p:nvPr/>
          </p:nvSpPr>
          <p:spPr>
            <a:xfrm>
              <a:off x="14786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ectangle 113"/>
            <p:cNvSpPr>
              <a:spLocks noChangeAspect="1"/>
            </p:cNvSpPr>
            <p:nvPr/>
          </p:nvSpPr>
          <p:spPr>
            <a:xfrm>
              <a:off x="16563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Rectangle 114"/>
            <p:cNvSpPr>
              <a:spLocks noChangeAspect="1"/>
            </p:cNvSpPr>
            <p:nvPr/>
          </p:nvSpPr>
          <p:spPr>
            <a:xfrm>
              <a:off x="18341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ectangle 115"/>
            <p:cNvSpPr>
              <a:spLocks noChangeAspect="1"/>
            </p:cNvSpPr>
            <p:nvPr/>
          </p:nvSpPr>
          <p:spPr>
            <a:xfrm>
              <a:off x="20118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ectangle 116"/>
            <p:cNvSpPr>
              <a:spLocks noChangeAspect="1"/>
            </p:cNvSpPr>
            <p:nvPr/>
          </p:nvSpPr>
          <p:spPr>
            <a:xfrm>
              <a:off x="21895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ectangle 117"/>
            <p:cNvSpPr>
              <a:spLocks noChangeAspect="1"/>
            </p:cNvSpPr>
            <p:nvPr/>
          </p:nvSpPr>
          <p:spPr>
            <a:xfrm>
              <a:off x="23672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ectangle 118"/>
            <p:cNvSpPr>
              <a:spLocks noChangeAspect="1"/>
            </p:cNvSpPr>
            <p:nvPr/>
          </p:nvSpPr>
          <p:spPr>
            <a:xfrm>
              <a:off x="25449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Rectangle 119"/>
            <p:cNvSpPr>
              <a:spLocks noChangeAspect="1"/>
            </p:cNvSpPr>
            <p:nvPr/>
          </p:nvSpPr>
          <p:spPr>
            <a:xfrm>
              <a:off x="29003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ectangle 120"/>
            <p:cNvSpPr>
              <a:spLocks noChangeAspect="1"/>
            </p:cNvSpPr>
            <p:nvPr/>
          </p:nvSpPr>
          <p:spPr>
            <a:xfrm>
              <a:off x="32558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Rectangle 121"/>
            <p:cNvSpPr>
              <a:spLocks noChangeAspect="1"/>
            </p:cNvSpPr>
            <p:nvPr/>
          </p:nvSpPr>
          <p:spPr>
            <a:xfrm>
              <a:off x="36112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Rectangle 122"/>
            <p:cNvSpPr>
              <a:spLocks noChangeAspect="1"/>
            </p:cNvSpPr>
            <p:nvPr/>
          </p:nvSpPr>
          <p:spPr>
            <a:xfrm>
              <a:off x="48552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Rectangle 123"/>
            <p:cNvSpPr>
              <a:spLocks noChangeAspect="1"/>
            </p:cNvSpPr>
            <p:nvPr/>
          </p:nvSpPr>
          <p:spPr>
            <a:xfrm>
              <a:off x="27226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Rectangle 124"/>
            <p:cNvSpPr>
              <a:spLocks noChangeAspect="1"/>
            </p:cNvSpPr>
            <p:nvPr/>
          </p:nvSpPr>
          <p:spPr>
            <a:xfrm>
              <a:off x="30781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/>
            <p:cNvSpPr>
              <a:spLocks noChangeAspect="1"/>
            </p:cNvSpPr>
            <p:nvPr/>
          </p:nvSpPr>
          <p:spPr>
            <a:xfrm>
              <a:off x="34335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7" name="Rectangle 126"/>
            <p:cNvSpPr>
              <a:spLocks noChangeAspect="1"/>
            </p:cNvSpPr>
            <p:nvPr/>
          </p:nvSpPr>
          <p:spPr>
            <a:xfrm>
              <a:off x="37889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Rectangle 127"/>
            <p:cNvSpPr>
              <a:spLocks noChangeAspect="1"/>
            </p:cNvSpPr>
            <p:nvPr/>
          </p:nvSpPr>
          <p:spPr>
            <a:xfrm>
              <a:off x="39666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Rectangle 128"/>
            <p:cNvSpPr>
              <a:spLocks noChangeAspect="1"/>
            </p:cNvSpPr>
            <p:nvPr/>
          </p:nvSpPr>
          <p:spPr>
            <a:xfrm>
              <a:off x="41444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Rectangle 129"/>
            <p:cNvSpPr>
              <a:spLocks noChangeAspect="1"/>
            </p:cNvSpPr>
            <p:nvPr/>
          </p:nvSpPr>
          <p:spPr>
            <a:xfrm>
              <a:off x="43221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Rectangle 130"/>
            <p:cNvSpPr>
              <a:spLocks noChangeAspect="1"/>
            </p:cNvSpPr>
            <p:nvPr/>
          </p:nvSpPr>
          <p:spPr>
            <a:xfrm>
              <a:off x="44998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Rectangle 131"/>
            <p:cNvSpPr>
              <a:spLocks noChangeAspect="1"/>
            </p:cNvSpPr>
            <p:nvPr/>
          </p:nvSpPr>
          <p:spPr>
            <a:xfrm>
              <a:off x="46775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Rectangle 132"/>
            <p:cNvSpPr>
              <a:spLocks noChangeAspect="1"/>
            </p:cNvSpPr>
            <p:nvPr/>
          </p:nvSpPr>
          <p:spPr>
            <a:xfrm>
              <a:off x="50329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Rectangle 133"/>
            <p:cNvSpPr>
              <a:spLocks noChangeAspect="1"/>
            </p:cNvSpPr>
            <p:nvPr/>
          </p:nvSpPr>
          <p:spPr>
            <a:xfrm>
              <a:off x="52106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/>
            <p:cNvSpPr>
              <a:spLocks noChangeAspect="1"/>
            </p:cNvSpPr>
            <p:nvPr/>
          </p:nvSpPr>
          <p:spPr>
            <a:xfrm>
              <a:off x="538840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Rectangle 135"/>
            <p:cNvSpPr>
              <a:spLocks noChangeAspect="1"/>
            </p:cNvSpPr>
            <p:nvPr/>
          </p:nvSpPr>
          <p:spPr>
            <a:xfrm>
              <a:off x="556612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Rectangle 136"/>
            <p:cNvSpPr>
              <a:spLocks noChangeAspect="1"/>
            </p:cNvSpPr>
            <p:nvPr/>
          </p:nvSpPr>
          <p:spPr>
            <a:xfrm>
              <a:off x="574383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Rectangle 137"/>
            <p:cNvSpPr>
              <a:spLocks noChangeAspect="1"/>
            </p:cNvSpPr>
            <p:nvPr/>
          </p:nvSpPr>
          <p:spPr>
            <a:xfrm>
              <a:off x="609926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Rectangle 138"/>
            <p:cNvSpPr>
              <a:spLocks noChangeAspect="1"/>
            </p:cNvSpPr>
            <p:nvPr/>
          </p:nvSpPr>
          <p:spPr>
            <a:xfrm>
              <a:off x="645469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Rectangle 139"/>
            <p:cNvSpPr>
              <a:spLocks noChangeAspect="1"/>
            </p:cNvSpPr>
            <p:nvPr/>
          </p:nvSpPr>
          <p:spPr>
            <a:xfrm>
              <a:off x="681012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1" name="Rectangle 140"/>
            <p:cNvSpPr>
              <a:spLocks noChangeAspect="1"/>
            </p:cNvSpPr>
            <p:nvPr/>
          </p:nvSpPr>
          <p:spPr>
            <a:xfrm>
              <a:off x="716555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2" name="Rectangle 141"/>
            <p:cNvSpPr>
              <a:spLocks noChangeAspect="1"/>
            </p:cNvSpPr>
            <p:nvPr/>
          </p:nvSpPr>
          <p:spPr>
            <a:xfrm>
              <a:off x="823184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/>
            <p:cNvSpPr>
              <a:spLocks noChangeAspect="1"/>
            </p:cNvSpPr>
            <p:nvPr/>
          </p:nvSpPr>
          <p:spPr>
            <a:xfrm>
              <a:off x="592155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4" name="Rectangle 143"/>
            <p:cNvSpPr>
              <a:spLocks noChangeAspect="1"/>
            </p:cNvSpPr>
            <p:nvPr/>
          </p:nvSpPr>
          <p:spPr>
            <a:xfrm>
              <a:off x="627698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5" name="Rectangle 144"/>
            <p:cNvSpPr>
              <a:spLocks noChangeAspect="1"/>
            </p:cNvSpPr>
            <p:nvPr/>
          </p:nvSpPr>
          <p:spPr>
            <a:xfrm>
              <a:off x="663241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Rectangle 145"/>
            <p:cNvSpPr>
              <a:spLocks noChangeAspect="1"/>
            </p:cNvSpPr>
            <p:nvPr/>
          </p:nvSpPr>
          <p:spPr>
            <a:xfrm>
              <a:off x="698784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Rectangle 146"/>
            <p:cNvSpPr>
              <a:spLocks noChangeAspect="1"/>
            </p:cNvSpPr>
            <p:nvPr/>
          </p:nvSpPr>
          <p:spPr>
            <a:xfrm>
              <a:off x="734327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Rectangle 147"/>
            <p:cNvSpPr>
              <a:spLocks noChangeAspect="1"/>
            </p:cNvSpPr>
            <p:nvPr/>
          </p:nvSpPr>
          <p:spPr>
            <a:xfrm>
              <a:off x="752098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Rectangle 148"/>
            <p:cNvSpPr>
              <a:spLocks noChangeAspect="1"/>
            </p:cNvSpPr>
            <p:nvPr/>
          </p:nvSpPr>
          <p:spPr>
            <a:xfrm>
              <a:off x="769870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Rectangle 149"/>
            <p:cNvSpPr>
              <a:spLocks noChangeAspect="1"/>
            </p:cNvSpPr>
            <p:nvPr/>
          </p:nvSpPr>
          <p:spPr>
            <a:xfrm>
              <a:off x="787641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Rectangle 150"/>
            <p:cNvSpPr>
              <a:spLocks noChangeAspect="1"/>
            </p:cNvSpPr>
            <p:nvPr/>
          </p:nvSpPr>
          <p:spPr>
            <a:xfrm>
              <a:off x="805413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Rectangle 151"/>
            <p:cNvSpPr>
              <a:spLocks noChangeAspect="1"/>
            </p:cNvSpPr>
            <p:nvPr/>
          </p:nvSpPr>
          <p:spPr>
            <a:xfrm>
              <a:off x="840956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Rectangle 152"/>
            <p:cNvSpPr>
              <a:spLocks noChangeAspect="1"/>
            </p:cNvSpPr>
            <p:nvPr/>
          </p:nvSpPr>
          <p:spPr>
            <a:xfrm>
              <a:off x="8587275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Rectangle 153"/>
            <p:cNvSpPr>
              <a:spLocks noChangeAspect="1"/>
            </p:cNvSpPr>
            <p:nvPr/>
          </p:nvSpPr>
          <p:spPr>
            <a:xfrm>
              <a:off x="8764990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5" name="Straight Connector 154"/>
            <p:cNvCxnSpPr/>
            <p:nvPr/>
          </p:nvCxnSpPr>
          <p:spPr>
            <a:xfrm flipH="1">
              <a:off x="-4879" y="3704733"/>
              <a:ext cx="9067800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Rectangle 155"/>
            <p:cNvSpPr>
              <a:spLocks noChangeAspect="1"/>
            </p:cNvSpPr>
            <p:nvPr/>
          </p:nvSpPr>
          <p:spPr>
            <a:xfrm>
              <a:off x="8942692" y="3721407"/>
              <a:ext cx="80703" cy="3154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84" name="Straight Connector 83"/>
          <p:cNvCxnSpPr/>
          <p:nvPr/>
        </p:nvCxnSpPr>
        <p:spPr>
          <a:xfrm flipH="1">
            <a:off x="-76555" y="2833779"/>
            <a:ext cx="930165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990451" y="1614798"/>
            <a:ext cx="5468381" cy="1224080"/>
            <a:chOff x="2243795" y="1813034"/>
            <a:chExt cx="5468381" cy="1224080"/>
          </a:xfrm>
        </p:grpSpPr>
        <p:sp>
          <p:nvSpPr>
            <p:cNvPr id="91" name="Freeform 90"/>
            <p:cNvSpPr/>
            <p:nvPr/>
          </p:nvSpPr>
          <p:spPr>
            <a:xfrm>
              <a:off x="2243795" y="1813034"/>
              <a:ext cx="5468381" cy="1224080"/>
            </a:xfrm>
            <a:custGeom>
              <a:avLst/>
              <a:gdLst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281714 w 4775200"/>
                <a:gd name="connsiteY53" fmla="*/ 1451428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354285 w 4775200"/>
                <a:gd name="connsiteY54" fmla="*/ 1582057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426857 w 4775200"/>
                <a:gd name="connsiteY55" fmla="*/ 1654628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4775200"/>
                <a:gd name="connsiteY0" fmla="*/ 1756228 h 1756228"/>
                <a:gd name="connsiteX1" fmla="*/ 159657 w 4775200"/>
                <a:gd name="connsiteY1" fmla="*/ 1712685 h 1756228"/>
                <a:gd name="connsiteX2" fmla="*/ 246742 w 4775200"/>
                <a:gd name="connsiteY2" fmla="*/ 1669143 h 1756228"/>
                <a:gd name="connsiteX3" fmla="*/ 333828 w 4775200"/>
                <a:gd name="connsiteY3" fmla="*/ 1611085 h 1756228"/>
                <a:gd name="connsiteX4" fmla="*/ 420914 w 4775200"/>
                <a:gd name="connsiteY4" fmla="*/ 1567543 h 1756228"/>
                <a:gd name="connsiteX5" fmla="*/ 522514 w 4775200"/>
                <a:gd name="connsiteY5" fmla="*/ 1494971 h 1756228"/>
                <a:gd name="connsiteX6" fmla="*/ 609600 w 4775200"/>
                <a:gd name="connsiteY6" fmla="*/ 1436914 h 1756228"/>
                <a:gd name="connsiteX7" fmla="*/ 653142 w 4775200"/>
                <a:gd name="connsiteY7" fmla="*/ 1407885 h 1756228"/>
                <a:gd name="connsiteX8" fmla="*/ 682171 w 4775200"/>
                <a:gd name="connsiteY8" fmla="*/ 1320800 h 1756228"/>
                <a:gd name="connsiteX9" fmla="*/ 696685 w 4775200"/>
                <a:gd name="connsiteY9" fmla="*/ 1277257 h 1756228"/>
                <a:gd name="connsiteX10" fmla="*/ 711200 w 4775200"/>
                <a:gd name="connsiteY10" fmla="*/ 1219200 h 1756228"/>
                <a:gd name="connsiteX11" fmla="*/ 725714 w 4775200"/>
                <a:gd name="connsiteY11" fmla="*/ 957943 h 1756228"/>
                <a:gd name="connsiteX12" fmla="*/ 740228 w 4775200"/>
                <a:gd name="connsiteY12" fmla="*/ 914400 h 1756228"/>
                <a:gd name="connsiteX13" fmla="*/ 783771 w 4775200"/>
                <a:gd name="connsiteY13" fmla="*/ 885371 h 1756228"/>
                <a:gd name="connsiteX14" fmla="*/ 870857 w 4775200"/>
                <a:gd name="connsiteY14" fmla="*/ 856343 h 1756228"/>
                <a:gd name="connsiteX15" fmla="*/ 943428 w 4775200"/>
                <a:gd name="connsiteY15" fmla="*/ 769257 h 1756228"/>
                <a:gd name="connsiteX16" fmla="*/ 986971 w 4775200"/>
                <a:gd name="connsiteY16" fmla="*/ 725714 h 1756228"/>
                <a:gd name="connsiteX17" fmla="*/ 1045028 w 4775200"/>
                <a:gd name="connsiteY17" fmla="*/ 667657 h 1756228"/>
                <a:gd name="connsiteX18" fmla="*/ 1074057 w 4775200"/>
                <a:gd name="connsiteY18" fmla="*/ 624114 h 1756228"/>
                <a:gd name="connsiteX19" fmla="*/ 1204685 w 4775200"/>
                <a:gd name="connsiteY19" fmla="*/ 551543 h 1756228"/>
                <a:gd name="connsiteX20" fmla="*/ 1233714 w 4775200"/>
                <a:gd name="connsiteY20" fmla="*/ 508000 h 1756228"/>
                <a:gd name="connsiteX21" fmla="*/ 1320800 w 4775200"/>
                <a:gd name="connsiteY21" fmla="*/ 478971 h 1756228"/>
                <a:gd name="connsiteX22" fmla="*/ 1407885 w 4775200"/>
                <a:gd name="connsiteY22" fmla="*/ 435428 h 1756228"/>
                <a:gd name="connsiteX23" fmla="*/ 1451428 w 4775200"/>
                <a:gd name="connsiteY23" fmla="*/ 406400 h 1756228"/>
                <a:gd name="connsiteX24" fmla="*/ 1494971 w 4775200"/>
                <a:gd name="connsiteY24" fmla="*/ 391885 h 1756228"/>
                <a:gd name="connsiteX25" fmla="*/ 1669142 w 4775200"/>
                <a:gd name="connsiteY25" fmla="*/ 362857 h 1756228"/>
                <a:gd name="connsiteX26" fmla="*/ 2162628 w 4775200"/>
                <a:gd name="connsiteY26" fmla="*/ 348343 h 1756228"/>
                <a:gd name="connsiteX27" fmla="*/ 2220685 w 4775200"/>
                <a:gd name="connsiteY27" fmla="*/ 333828 h 1756228"/>
                <a:gd name="connsiteX28" fmla="*/ 2307771 w 4775200"/>
                <a:gd name="connsiteY28" fmla="*/ 304800 h 1756228"/>
                <a:gd name="connsiteX29" fmla="*/ 2380342 w 4775200"/>
                <a:gd name="connsiteY29" fmla="*/ 232228 h 1756228"/>
                <a:gd name="connsiteX30" fmla="*/ 2496457 w 4775200"/>
                <a:gd name="connsiteY30" fmla="*/ 101600 h 1756228"/>
                <a:gd name="connsiteX31" fmla="*/ 2540000 w 4775200"/>
                <a:gd name="connsiteY31" fmla="*/ 14514 h 1756228"/>
                <a:gd name="connsiteX32" fmla="*/ 2583542 w 4775200"/>
                <a:gd name="connsiteY32" fmla="*/ 0 h 1756228"/>
                <a:gd name="connsiteX33" fmla="*/ 2815771 w 4775200"/>
                <a:gd name="connsiteY33" fmla="*/ 14514 h 1756228"/>
                <a:gd name="connsiteX34" fmla="*/ 2888342 w 4775200"/>
                <a:gd name="connsiteY34" fmla="*/ 101600 h 1756228"/>
                <a:gd name="connsiteX35" fmla="*/ 2931885 w 4775200"/>
                <a:gd name="connsiteY35" fmla="*/ 116114 h 1756228"/>
                <a:gd name="connsiteX36" fmla="*/ 3077028 w 4775200"/>
                <a:gd name="connsiteY36" fmla="*/ 159657 h 1756228"/>
                <a:gd name="connsiteX37" fmla="*/ 3120571 w 4775200"/>
                <a:gd name="connsiteY37" fmla="*/ 174171 h 1756228"/>
                <a:gd name="connsiteX38" fmla="*/ 3251200 w 4775200"/>
                <a:gd name="connsiteY38" fmla="*/ 203200 h 1756228"/>
                <a:gd name="connsiteX39" fmla="*/ 3396342 w 4775200"/>
                <a:gd name="connsiteY39" fmla="*/ 246743 h 1756228"/>
                <a:gd name="connsiteX40" fmla="*/ 3439885 w 4775200"/>
                <a:gd name="connsiteY40" fmla="*/ 275771 h 1756228"/>
                <a:gd name="connsiteX41" fmla="*/ 3526971 w 4775200"/>
                <a:gd name="connsiteY41" fmla="*/ 304800 h 1756228"/>
                <a:gd name="connsiteX42" fmla="*/ 3570514 w 4775200"/>
                <a:gd name="connsiteY42" fmla="*/ 333828 h 1756228"/>
                <a:gd name="connsiteX43" fmla="*/ 3599542 w 4775200"/>
                <a:gd name="connsiteY43" fmla="*/ 435428 h 1756228"/>
                <a:gd name="connsiteX44" fmla="*/ 3672114 w 4775200"/>
                <a:gd name="connsiteY44" fmla="*/ 566057 h 1756228"/>
                <a:gd name="connsiteX45" fmla="*/ 3773714 w 4775200"/>
                <a:gd name="connsiteY45" fmla="*/ 609600 h 1756228"/>
                <a:gd name="connsiteX46" fmla="*/ 3918857 w 4775200"/>
                <a:gd name="connsiteY46" fmla="*/ 653143 h 1756228"/>
                <a:gd name="connsiteX47" fmla="*/ 4005942 w 4775200"/>
                <a:gd name="connsiteY47" fmla="*/ 711200 h 1756228"/>
                <a:gd name="connsiteX48" fmla="*/ 4034971 w 4775200"/>
                <a:gd name="connsiteY48" fmla="*/ 754743 h 1756228"/>
                <a:gd name="connsiteX49" fmla="*/ 4122057 w 4775200"/>
                <a:gd name="connsiteY49" fmla="*/ 783771 h 1756228"/>
                <a:gd name="connsiteX50" fmla="*/ 4151085 w 4775200"/>
                <a:gd name="connsiteY50" fmla="*/ 827314 h 1756228"/>
                <a:gd name="connsiteX51" fmla="*/ 4194628 w 4775200"/>
                <a:gd name="connsiteY51" fmla="*/ 856343 h 1756228"/>
                <a:gd name="connsiteX52" fmla="*/ 4238171 w 4775200"/>
                <a:gd name="connsiteY52" fmla="*/ 899885 h 1756228"/>
                <a:gd name="connsiteX53" fmla="*/ 4360252 w 4775200"/>
                <a:gd name="connsiteY53" fmla="*/ 1468257 h 1756228"/>
                <a:gd name="connsiteX54" fmla="*/ 4472092 w 4775200"/>
                <a:gd name="connsiteY54" fmla="*/ 1565228 h 1756228"/>
                <a:gd name="connsiteX55" fmla="*/ 4741007 w 4775200"/>
                <a:gd name="connsiteY55" fmla="*/ 1620969 h 1756228"/>
                <a:gd name="connsiteX56" fmla="*/ 4601028 w 4775200"/>
                <a:gd name="connsiteY56" fmla="*/ 1683657 h 1756228"/>
                <a:gd name="connsiteX57" fmla="*/ 4673600 w 4775200"/>
                <a:gd name="connsiteY57" fmla="*/ 1698171 h 1756228"/>
                <a:gd name="connsiteX58" fmla="*/ 4717142 w 4775200"/>
                <a:gd name="connsiteY58" fmla="*/ 1712685 h 1756228"/>
                <a:gd name="connsiteX59" fmla="*/ 4775200 w 4775200"/>
                <a:gd name="connsiteY59" fmla="*/ 1712685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717142 w 5324962"/>
                <a:gd name="connsiteY58" fmla="*/ 1712685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673600 w 5324962"/>
                <a:gd name="connsiteY57" fmla="*/ 1698171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601028 w 5324962"/>
                <a:gd name="connsiteY56" fmla="*/ 1683657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36914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24962"/>
                <a:gd name="connsiteY0" fmla="*/ 1756228 h 1756228"/>
                <a:gd name="connsiteX1" fmla="*/ 159657 w 5324962"/>
                <a:gd name="connsiteY1" fmla="*/ 1712685 h 1756228"/>
                <a:gd name="connsiteX2" fmla="*/ 246742 w 5324962"/>
                <a:gd name="connsiteY2" fmla="*/ 1669143 h 1756228"/>
                <a:gd name="connsiteX3" fmla="*/ 333828 w 5324962"/>
                <a:gd name="connsiteY3" fmla="*/ 1611085 h 1756228"/>
                <a:gd name="connsiteX4" fmla="*/ 420914 w 5324962"/>
                <a:gd name="connsiteY4" fmla="*/ 1567543 h 1756228"/>
                <a:gd name="connsiteX5" fmla="*/ 522514 w 5324962"/>
                <a:gd name="connsiteY5" fmla="*/ 1494971 h 1756228"/>
                <a:gd name="connsiteX6" fmla="*/ 609600 w 5324962"/>
                <a:gd name="connsiteY6" fmla="*/ 1481793 h 1756228"/>
                <a:gd name="connsiteX7" fmla="*/ 653142 w 5324962"/>
                <a:gd name="connsiteY7" fmla="*/ 1407885 h 1756228"/>
                <a:gd name="connsiteX8" fmla="*/ 682171 w 5324962"/>
                <a:gd name="connsiteY8" fmla="*/ 1320800 h 1756228"/>
                <a:gd name="connsiteX9" fmla="*/ 696685 w 5324962"/>
                <a:gd name="connsiteY9" fmla="*/ 1277257 h 1756228"/>
                <a:gd name="connsiteX10" fmla="*/ 711200 w 5324962"/>
                <a:gd name="connsiteY10" fmla="*/ 1219200 h 1756228"/>
                <a:gd name="connsiteX11" fmla="*/ 725714 w 5324962"/>
                <a:gd name="connsiteY11" fmla="*/ 957943 h 1756228"/>
                <a:gd name="connsiteX12" fmla="*/ 740228 w 5324962"/>
                <a:gd name="connsiteY12" fmla="*/ 914400 h 1756228"/>
                <a:gd name="connsiteX13" fmla="*/ 783771 w 5324962"/>
                <a:gd name="connsiteY13" fmla="*/ 885371 h 1756228"/>
                <a:gd name="connsiteX14" fmla="*/ 870857 w 5324962"/>
                <a:gd name="connsiteY14" fmla="*/ 856343 h 1756228"/>
                <a:gd name="connsiteX15" fmla="*/ 943428 w 5324962"/>
                <a:gd name="connsiteY15" fmla="*/ 769257 h 1756228"/>
                <a:gd name="connsiteX16" fmla="*/ 986971 w 5324962"/>
                <a:gd name="connsiteY16" fmla="*/ 725714 h 1756228"/>
                <a:gd name="connsiteX17" fmla="*/ 1045028 w 5324962"/>
                <a:gd name="connsiteY17" fmla="*/ 667657 h 1756228"/>
                <a:gd name="connsiteX18" fmla="*/ 1074057 w 5324962"/>
                <a:gd name="connsiteY18" fmla="*/ 624114 h 1756228"/>
                <a:gd name="connsiteX19" fmla="*/ 1204685 w 5324962"/>
                <a:gd name="connsiteY19" fmla="*/ 551543 h 1756228"/>
                <a:gd name="connsiteX20" fmla="*/ 1233714 w 5324962"/>
                <a:gd name="connsiteY20" fmla="*/ 508000 h 1756228"/>
                <a:gd name="connsiteX21" fmla="*/ 1320800 w 5324962"/>
                <a:gd name="connsiteY21" fmla="*/ 478971 h 1756228"/>
                <a:gd name="connsiteX22" fmla="*/ 1407885 w 5324962"/>
                <a:gd name="connsiteY22" fmla="*/ 435428 h 1756228"/>
                <a:gd name="connsiteX23" fmla="*/ 1451428 w 5324962"/>
                <a:gd name="connsiteY23" fmla="*/ 406400 h 1756228"/>
                <a:gd name="connsiteX24" fmla="*/ 1494971 w 5324962"/>
                <a:gd name="connsiteY24" fmla="*/ 391885 h 1756228"/>
                <a:gd name="connsiteX25" fmla="*/ 1669142 w 5324962"/>
                <a:gd name="connsiteY25" fmla="*/ 362857 h 1756228"/>
                <a:gd name="connsiteX26" fmla="*/ 2162628 w 5324962"/>
                <a:gd name="connsiteY26" fmla="*/ 348343 h 1756228"/>
                <a:gd name="connsiteX27" fmla="*/ 2220685 w 5324962"/>
                <a:gd name="connsiteY27" fmla="*/ 333828 h 1756228"/>
                <a:gd name="connsiteX28" fmla="*/ 2307771 w 5324962"/>
                <a:gd name="connsiteY28" fmla="*/ 304800 h 1756228"/>
                <a:gd name="connsiteX29" fmla="*/ 2380342 w 5324962"/>
                <a:gd name="connsiteY29" fmla="*/ 232228 h 1756228"/>
                <a:gd name="connsiteX30" fmla="*/ 2496457 w 5324962"/>
                <a:gd name="connsiteY30" fmla="*/ 101600 h 1756228"/>
                <a:gd name="connsiteX31" fmla="*/ 2540000 w 5324962"/>
                <a:gd name="connsiteY31" fmla="*/ 14514 h 1756228"/>
                <a:gd name="connsiteX32" fmla="*/ 2583542 w 5324962"/>
                <a:gd name="connsiteY32" fmla="*/ 0 h 1756228"/>
                <a:gd name="connsiteX33" fmla="*/ 2815771 w 5324962"/>
                <a:gd name="connsiteY33" fmla="*/ 14514 h 1756228"/>
                <a:gd name="connsiteX34" fmla="*/ 2888342 w 5324962"/>
                <a:gd name="connsiteY34" fmla="*/ 101600 h 1756228"/>
                <a:gd name="connsiteX35" fmla="*/ 2931885 w 5324962"/>
                <a:gd name="connsiteY35" fmla="*/ 116114 h 1756228"/>
                <a:gd name="connsiteX36" fmla="*/ 3077028 w 5324962"/>
                <a:gd name="connsiteY36" fmla="*/ 159657 h 1756228"/>
                <a:gd name="connsiteX37" fmla="*/ 3120571 w 5324962"/>
                <a:gd name="connsiteY37" fmla="*/ 174171 h 1756228"/>
                <a:gd name="connsiteX38" fmla="*/ 3251200 w 5324962"/>
                <a:gd name="connsiteY38" fmla="*/ 203200 h 1756228"/>
                <a:gd name="connsiteX39" fmla="*/ 3396342 w 5324962"/>
                <a:gd name="connsiteY39" fmla="*/ 246743 h 1756228"/>
                <a:gd name="connsiteX40" fmla="*/ 3439885 w 5324962"/>
                <a:gd name="connsiteY40" fmla="*/ 275771 h 1756228"/>
                <a:gd name="connsiteX41" fmla="*/ 3526971 w 5324962"/>
                <a:gd name="connsiteY41" fmla="*/ 304800 h 1756228"/>
                <a:gd name="connsiteX42" fmla="*/ 3570514 w 5324962"/>
                <a:gd name="connsiteY42" fmla="*/ 333828 h 1756228"/>
                <a:gd name="connsiteX43" fmla="*/ 3599542 w 5324962"/>
                <a:gd name="connsiteY43" fmla="*/ 435428 h 1756228"/>
                <a:gd name="connsiteX44" fmla="*/ 3672114 w 5324962"/>
                <a:gd name="connsiteY44" fmla="*/ 566057 h 1756228"/>
                <a:gd name="connsiteX45" fmla="*/ 3773714 w 5324962"/>
                <a:gd name="connsiteY45" fmla="*/ 609600 h 1756228"/>
                <a:gd name="connsiteX46" fmla="*/ 3918857 w 5324962"/>
                <a:gd name="connsiteY46" fmla="*/ 653143 h 1756228"/>
                <a:gd name="connsiteX47" fmla="*/ 4005942 w 5324962"/>
                <a:gd name="connsiteY47" fmla="*/ 711200 h 1756228"/>
                <a:gd name="connsiteX48" fmla="*/ 4034971 w 5324962"/>
                <a:gd name="connsiteY48" fmla="*/ 754743 h 1756228"/>
                <a:gd name="connsiteX49" fmla="*/ 4122057 w 5324962"/>
                <a:gd name="connsiteY49" fmla="*/ 783771 h 1756228"/>
                <a:gd name="connsiteX50" fmla="*/ 4151085 w 5324962"/>
                <a:gd name="connsiteY50" fmla="*/ 827314 h 1756228"/>
                <a:gd name="connsiteX51" fmla="*/ 4194628 w 5324962"/>
                <a:gd name="connsiteY51" fmla="*/ 856343 h 1756228"/>
                <a:gd name="connsiteX52" fmla="*/ 4238171 w 5324962"/>
                <a:gd name="connsiteY52" fmla="*/ 899885 h 1756228"/>
                <a:gd name="connsiteX53" fmla="*/ 4360252 w 5324962"/>
                <a:gd name="connsiteY53" fmla="*/ 1468257 h 1756228"/>
                <a:gd name="connsiteX54" fmla="*/ 4472092 w 5324962"/>
                <a:gd name="connsiteY54" fmla="*/ 1565228 h 1756228"/>
                <a:gd name="connsiteX55" fmla="*/ 4741007 w 5324962"/>
                <a:gd name="connsiteY55" fmla="*/ 1620969 h 1756228"/>
                <a:gd name="connsiteX56" fmla="*/ 4814201 w 5324962"/>
                <a:gd name="connsiteY56" fmla="*/ 1627559 h 1756228"/>
                <a:gd name="connsiteX57" fmla="*/ 4881163 w 5324962"/>
                <a:gd name="connsiteY57" fmla="*/ 1670122 h 1756228"/>
                <a:gd name="connsiteX58" fmla="*/ 4969584 w 5324962"/>
                <a:gd name="connsiteY58" fmla="*/ 1695856 h 1756228"/>
                <a:gd name="connsiteX59" fmla="*/ 5324962 w 5324962"/>
                <a:gd name="connsiteY59" fmla="*/ 1718294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09600 w 5330900"/>
                <a:gd name="connsiteY6" fmla="*/ 148179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22514 w 5330900"/>
                <a:gd name="connsiteY5" fmla="*/ 149497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420914 w 5330900"/>
                <a:gd name="connsiteY4" fmla="*/ 1567543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33828 w 5330900"/>
                <a:gd name="connsiteY3" fmla="*/ 1611085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867191"/>
                <a:gd name="connsiteX1" fmla="*/ 159657 w 5330900"/>
                <a:gd name="connsiteY1" fmla="*/ 1712685 h 1867191"/>
                <a:gd name="connsiteX2" fmla="*/ 246742 w 5330900"/>
                <a:gd name="connsiteY2" fmla="*/ 1669143 h 1867191"/>
                <a:gd name="connsiteX3" fmla="*/ 319198 w 5330900"/>
                <a:gd name="connsiteY3" fmla="*/ 1867117 h 1867191"/>
                <a:gd name="connsiteX4" fmla="*/ 391653 w 5330900"/>
                <a:gd name="connsiteY4" fmla="*/ 1640695 h 1867191"/>
                <a:gd name="connsiteX5" fmla="*/ 507884 w 5330900"/>
                <a:gd name="connsiteY5" fmla="*/ 1648591 h 1867191"/>
                <a:gd name="connsiteX6" fmla="*/ 653492 w 5330900"/>
                <a:gd name="connsiteY6" fmla="*/ 1650043 h 1867191"/>
                <a:gd name="connsiteX7" fmla="*/ 653142 w 5330900"/>
                <a:gd name="connsiteY7" fmla="*/ 1407885 h 1867191"/>
                <a:gd name="connsiteX8" fmla="*/ 682171 w 5330900"/>
                <a:gd name="connsiteY8" fmla="*/ 1320800 h 1867191"/>
                <a:gd name="connsiteX9" fmla="*/ 696685 w 5330900"/>
                <a:gd name="connsiteY9" fmla="*/ 1277257 h 1867191"/>
                <a:gd name="connsiteX10" fmla="*/ 711200 w 5330900"/>
                <a:gd name="connsiteY10" fmla="*/ 1219200 h 1867191"/>
                <a:gd name="connsiteX11" fmla="*/ 725714 w 5330900"/>
                <a:gd name="connsiteY11" fmla="*/ 957943 h 1867191"/>
                <a:gd name="connsiteX12" fmla="*/ 740228 w 5330900"/>
                <a:gd name="connsiteY12" fmla="*/ 914400 h 1867191"/>
                <a:gd name="connsiteX13" fmla="*/ 783771 w 5330900"/>
                <a:gd name="connsiteY13" fmla="*/ 885371 h 1867191"/>
                <a:gd name="connsiteX14" fmla="*/ 870857 w 5330900"/>
                <a:gd name="connsiteY14" fmla="*/ 856343 h 1867191"/>
                <a:gd name="connsiteX15" fmla="*/ 943428 w 5330900"/>
                <a:gd name="connsiteY15" fmla="*/ 769257 h 1867191"/>
                <a:gd name="connsiteX16" fmla="*/ 986971 w 5330900"/>
                <a:gd name="connsiteY16" fmla="*/ 725714 h 1867191"/>
                <a:gd name="connsiteX17" fmla="*/ 1045028 w 5330900"/>
                <a:gd name="connsiteY17" fmla="*/ 667657 h 1867191"/>
                <a:gd name="connsiteX18" fmla="*/ 1074057 w 5330900"/>
                <a:gd name="connsiteY18" fmla="*/ 624114 h 1867191"/>
                <a:gd name="connsiteX19" fmla="*/ 1204685 w 5330900"/>
                <a:gd name="connsiteY19" fmla="*/ 551543 h 1867191"/>
                <a:gd name="connsiteX20" fmla="*/ 1233714 w 5330900"/>
                <a:gd name="connsiteY20" fmla="*/ 508000 h 1867191"/>
                <a:gd name="connsiteX21" fmla="*/ 1320800 w 5330900"/>
                <a:gd name="connsiteY21" fmla="*/ 478971 h 1867191"/>
                <a:gd name="connsiteX22" fmla="*/ 1407885 w 5330900"/>
                <a:gd name="connsiteY22" fmla="*/ 435428 h 1867191"/>
                <a:gd name="connsiteX23" fmla="*/ 1451428 w 5330900"/>
                <a:gd name="connsiteY23" fmla="*/ 406400 h 1867191"/>
                <a:gd name="connsiteX24" fmla="*/ 1494971 w 5330900"/>
                <a:gd name="connsiteY24" fmla="*/ 391885 h 1867191"/>
                <a:gd name="connsiteX25" fmla="*/ 1669142 w 5330900"/>
                <a:gd name="connsiteY25" fmla="*/ 362857 h 1867191"/>
                <a:gd name="connsiteX26" fmla="*/ 2162628 w 5330900"/>
                <a:gd name="connsiteY26" fmla="*/ 348343 h 1867191"/>
                <a:gd name="connsiteX27" fmla="*/ 2220685 w 5330900"/>
                <a:gd name="connsiteY27" fmla="*/ 333828 h 1867191"/>
                <a:gd name="connsiteX28" fmla="*/ 2307771 w 5330900"/>
                <a:gd name="connsiteY28" fmla="*/ 304800 h 1867191"/>
                <a:gd name="connsiteX29" fmla="*/ 2380342 w 5330900"/>
                <a:gd name="connsiteY29" fmla="*/ 232228 h 1867191"/>
                <a:gd name="connsiteX30" fmla="*/ 2496457 w 5330900"/>
                <a:gd name="connsiteY30" fmla="*/ 101600 h 1867191"/>
                <a:gd name="connsiteX31" fmla="*/ 2540000 w 5330900"/>
                <a:gd name="connsiteY31" fmla="*/ 14514 h 1867191"/>
                <a:gd name="connsiteX32" fmla="*/ 2583542 w 5330900"/>
                <a:gd name="connsiteY32" fmla="*/ 0 h 1867191"/>
                <a:gd name="connsiteX33" fmla="*/ 2815771 w 5330900"/>
                <a:gd name="connsiteY33" fmla="*/ 14514 h 1867191"/>
                <a:gd name="connsiteX34" fmla="*/ 2888342 w 5330900"/>
                <a:gd name="connsiteY34" fmla="*/ 101600 h 1867191"/>
                <a:gd name="connsiteX35" fmla="*/ 2931885 w 5330900"/>
                <a:gd name="connsiteY35" fmla="*/ 116114 h 1867191"/>
                <a:gd name="connsiteX36" fmla="*/ 3077028 w 5330900"/>
                <a:gd name="connsiteY36" fmla="*/ 159657 h 1867191"/>
                <a:gd name="connsiteX37" fmla="*/ 3120571 w 5330900"/>
                <a:gd name="connsiteY37" fmla="*/ 174171 h 1867191"/>
                <a:gd name="connsiteX38" fmla="*/ 3251200 w 5330900"/>
                <a:gd name="connsiteY38" fmla="*/ 203200 h 1867191"/>
                <a:gd name="connsiteX39" fmla="*/ 3396342 w 5330900"/>
                <a:gd name="connsiteY39" fmla="*/ 246743 h 1867191"/>
                <a:gd name="connsiteX40" fmla="*/ 3439885 w 5330900"/>
                <a:gd name="connsiteY40" fmla="*/ 275771 h 1867191"/>
                <a:gd name="connsiteX41" fmla="*/ 3526971 w 5330900"/>
                <a:gd name="connsiteY41" fmla="*/ 304800 h 1867191"/>
                <a:gd name="connsiteX42" fmla="*/ 3570514 w 5330900"/>
                <a:gd name="connsiteY42" fmla="*/ 333828 h 1867191"/>
                <a:gd name="connsiteX43" fmla="*/ 3599542 w 5330900"/>
                <a:gd name="connsiteY43" fmla="*/ 435428 h 1867191"/>
                <a:gd name="connsiteX44" fmla="*/ 3672114 w 5330900"/>
                <a:gd name="connsiteY44" fmla="*/ 566057 h 1867191"/>
                <a:gd name="connsiteX45" fmla="*/ 3773714 w 5330900"/>
                <a:gd name="connsiteY45" fmla="*/ 609600 h 1867191"/>
                <a:gd name="connsiteX46" fmla="*/ 3918857 w 5330900"/>
                <a:gd name="connsiteY46" fmla="*/ 653143 h 1867191"/>
                <a:gd name="connsiteX47" fmla="*/ 4005942 w 5330900"/>
                <a:gd name="connsiteY47" fmla="*/ 711200 h 1867191"/>
                <a:gd name="connsiteX48" fmla="*/ 4034971 w 5330900"/>
                <a:gd name="connsiteY48" fmla="*/ 754743 h 1867191"/>
                <a:gd name="connsiteX49" fmla="*/ 4122057 w 5330900"/>
                <a:gd name="connsiteY49" fmla="*/ 783771 h 1867191"/>
                <a:gd name="connsiteX50" fmla="*/ 4151085 w 5330900"/>
                <a:gd name="connsiteY50" fmla="*/ 827314 h 1867191"/>
                <a:gd name="connsiteX51" fmla="*/ 4194628 w 5330900"/>
                <a:gd name="connsiteY51" fmla="*/ 856343 h 1867191"/>
                <a:gd name="connsiteX52" fmla="*/ 4238171 w 5330900"/>
                <a:gd name="connsiteY52" fmla="*/ 899885 h 1867191"/>
                <a:gd name="connsiteX53" fmla="*/ 4360252 w 5330900"/>
                <a:gd name="connsiteY53" fmla="*/ 1468257 h 1867191"/>
                <a:gd name="connsiteX54" fmla="*/ 4472092 w 5330900"/>
                <a:gd name="connsiteY54" fmla="*/ 1565228 h 1867191"/>
                <a:gd name="connsiteX55" fmla="*/ 4741007 w 5330900"/>
                <a:gd name="connsiteY55" fmla="*/ 1620969 h 1867191"/>
                <a:gd name="connsiteX56" fmla="*/ 4814201 w 5330900"/>
                <a:gd name="connsiteY56" fmla="*/ 1627559 h 1867191"/>
                <a:gd name="connsiteX57" fmla="*/ 4881163 w 5330900"/>
                <a:gd name="connsiteY57" fmla="*/ 1670122 h 1867191"/>
                <a:gd name="connsiteX58" fmla="*/ 4969584 w 5330900"/>
                <a:gd name="connsiteY58" fmla="*/ 1695856 h 1867191"/>
                <a:gd name="connsiteX59" fmla="*/ 5330900 w 5330900"/>
                <a:gd name="connsiteY59" fmla="*/ 1747982 h 1867191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07884 w 5330900"/>
                <a:gd name="connsiteY5" fmla="*/ 1648591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565228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468257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741007 w 5330900"/>
                <a:gd name="connsiteY55" fmla="*/ 1620969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  <a:gd name="connsiteX0" fmla="*/ 0 w 5330900"/>
                <a:gd name="connsiteY0" fmla="*/ 1756228 h 1756228"/>
                <a:gd name="connsiteX1" fmla="*/ 159657 w 5330900"/>
                <a:gd name="connsiteY1" fmla="*/ 1712685 h 1756228"/>
                <a:gd name="connsiteX2" fmla="*/ 246742 w 5330900"/>
                <a:gd name="connsiteY2" fmla="*/ 1669143 h 1756228"/>
                <a:gd name="connsiteX3" fmla="*/ 326513 w 5330900"/>
                <a:gd name="connsiteY3" fmla="*/ 1691552 h 1756228"/>
                <a:gd name="connsiteX4" fmla="*/ 391653 w 5330900"/>
                <a:gd name="connsiteY4" fmla="*/ 1640695 h 1756228"/>
                <a:gd name="connsiteX5" fmla="*/ 537145 w 5330900"/>
                <a:gd name="connsiteY5" fmla="*/ 1670537 h 1756228"/>
                <a:gd name="connsiteX6" fmla="*/ 653492 w 5330900"/>
                <a:gd name="connsiteY6" fmla="*/ 1650043 h 1756228"/>
                <a:gd name="connsiteX7" fmla="*/ 653142 w 5330900"/>
                <a:gd name="connsiteY7" fmla="*/ 1407885 h 1756228"/>
                <a:gd name="connsiteX8" fmla="*/ 682171 w 5330900"/>
                <a:gd name="connsiteY8" fmla="*/ 1320800 h 1756228"/>
                <a:gd name="connsiteX9" fmla="*/ 696685 w 5330900"/>
                <a:gd name="connsiteY9" fmla="*/ 1277257 h 1756228"/>
                <a:gd name="connsiteX10" fmla="*/ 711200 w 5330900"/>
                <a:gd name="connsiteY10" fmla="*/ 1219200 h 1756228"/>
                <a:gd name="connsiteX11" fmla="*/ 725714 w 5330900"/>
                <a:gd name="connsiteY11" fmla="*/ 957943 h 1756228"/>
                <a:gd name="connsiteX12" fmla="*/ 740228 w 5330900"/>
                <a:gd name="connsiteY12" fmla="*/ 914400 h 1756228"/>
                <a:gd name="connsiteX13" fmla="*/ 783771 w 5330900"/>
                <a:gd name="connsiteY13" fmla="*/ 885371 h 1756228"/>
                <a:gd name="connsiteX14" fmla="*/ 870857 w 5330900"/>
                <a:gd name="connsiteY14" fmla="*/ 856343 h 1756228"/>
                <a:gd name="connsiteX15" fmla="*/ 943428 w 5330900"/>
                <a:gd name="connsiteY15" fmla="*/ 769257 h 1756228"/>
                <a:gd name="connsiteX16" fmla="*/ 986971 w 5330900"/>
                <a:gd name="connsiteY16" fmla="*/ 725714 h 1756228"/>
                <a:gd name="connsiteX17" fmla="*/ 1045028 w 5330900"/>
                <a:gd name="connsiteY17" fmla="*/ 667657 h 1756228"/>
                <a:gd name="connsiteX18" fmla="*/ 1074057 w 5330900"/>
                <a:gd name="connsiteY18" fmla="*/ 624114 h 1756228"/>
                <a:gd name="connsiteX19" fmla="*/ 1204685 w 5330900"/>
                <a:gd name="connsiteY19" fmla="*/ 551543 h 1756228"/>
                <a:gd name="connsiteX20" fmla="*/ 1233714 w 5330900"/>
                <a:gd name="connsiteY20" fmla="*/ 508000 h 1756228"/>
                <a:gd name="connsiteX21" fmla="*/ 1320800 w 5330900"/>
                <a:gd name="connsiteY21" fmla="*/ 478971 h 1756228"/>
                <a:gd name="connsiteX22" fmla="*/ 1407885 w 5330900"/>
                <a:gd name="connsiteY22" fmla="*/ 435428 h 1756228"/>
                <a:gd name="connsiteX23" fmla="*/ 1451428 w 5330900"/>
                <a:gd name="connsiteY23" fmla="*/ 406400 h 1756228"/>
                <a:gd name="connsiteX24" fmla="*/ 1494971 w 5330900"/>
                <a:gd name="connsiteY24" fmla="*/ 391885 h 1756228"/>
                <a:gd name="connsiteX25" fmla="*/ 1669142 w 5330900"/>
                <a:gd name="connsiteY25" fmla="*/ 362857 h 1756228"/>
                <a:gd name="connsiteX26" fmla="*/ 2162628 w 5330900"/>
                <a:gd name="connsiteY26" fmla="*/ 348343 h 1756228"/>
                <a:gd name="connsiteX27" fmla="*/ 2220685 w 5330900"/>
                <a:gd name="connsiteY27" fmla="*/ 333828 h 1756228"/>
                <a:gd name="connsiteX28" fmla="*/ 2307771 w 5330900"/>
                <a:gd name="connsiteY28" fmla="*/ 304800 h 1756228"/>
                <a:gd name="connsiteX29" fmla="*/ 2380342 w 5330900"/>
                <a:gd name="connsiteY29" fmla="*/ 232228 h 1756228"/>
                <a:gd name="connsiteX30" fmla="*/ 2496457 w 5330900"/>
                <a:gd name="connsiteY30" fmla="*/ 101600 h 1756228"/>
                <a:gd name="connsiteX31" fmla="*/ 2540000 w 5330900"/>
                <a:gd name="connsiteY31" fmla="*/ 14514 h 1756228"/>
                <a:gd name="connsiteX32" fmla="*/ 2583542 w 5330900"/>
                <a:gd name="connsiteY32" fmla="*/ 0 h 1756228"/>
                <a:gd name="connsiteX33" fmla="*/ 2815771 w 5330900"/>
                <a:gd name="connsiteY33" fmla="*/ 14514 h 1756228"/>
                <a:gd name="connsiteX34" fmla="*/ 2888342 w 5330900"/>
                <a:gd name="connsiteY34" fmla="*/ 101600 h 1756228"/>
                <a:gd name="connsiteX35" fmla="*/ 2931885 w 5330900"/>
                <a:gd name="connsiteY35" fmla="*/ 116114 h 1756228"/>
                <a:gd name="connsiteX36" fmla="*/ 3077028 w 5330900"/>
                <a:gd name="connsiteY36" fmla="*/ 159657 h 1756228"/>
                <a:gd name="connsiteX37" fmla="*/ 3120571 w 5330900"/>
                <a:gd name="connsiteY37" fmla="*/ 174171 h 1756228"/>
                <a:gd name="connsiteX38" fmla="*/ 3251200 w 5330900"/>
                <a:gd name="connsiteY38" fmla="*/ 203200 h 1756228"/>
                <a:gd name="connsiteX39" fmla="*/ 3396342 w 5330900"/>
                <a:gd name="connsiteY39" fmla="*/ 246743 h 1756228"/>
                <a:gd name="connsiteX40" fmla="*/ 3439885 w 5330900"/>
                <a:gd name="connsiteY40" fmla="*/ 275771 h 1756228"/>
                <a:gd name="connsiteX41" fmla="*/ 3526971 w 5330900"/>
                <a:gd name="connsiteY41" fmla="*/ 304800 h 1756228"/>
                <a:gd name="connsiteX42" fmla="*/ 3570514 w 5330900"/>
                <a:gd name="connsiteY42" fmla="*/ 333828 h 1756228"/>
                <a:gd name="connsiteX43" fmla="*/ 3599542 w 5330900"/>
                <a:gd name="connsiteY43" fmla="*/ 435428 h 1756228"/>
                <a:gd name="connsiteX44" fmla="*/ 3672114 w 5330900"/>
                <a:gd name="connsiteY44" fmla="*/ 566057 h 1756228"/>
                <a:gd name="connsiteX45" fmla="*/ 3773714 w 5330900"/>
                <a:gd name="connsiteY45" fmla="*/ 609600 h 1756228"/>
                <a:gd name="connsiteX46" fmla="*/ 3918857 w 5330900"/>
                <a:gd name="connsiteY46" fmla="*/ 653143 h 1756228"/>
                <a:gd name="connsiteX47" fmla="*/ 4005942 w 5330900"/>
                <a:gd name="connsiteY47" fmla="*/ 711200 h 1756228"/>
                <a:gd name="connsiteX48" fmla="*/ 4034971 w 5330900"/>
                <a:gd name="connsiteY48" fmla="*/ 754743 h 1756228"/>
                <a:gd name="connsiteX49" fmla="*/ 4122057 w 5330900"/>
                <a:gd name="connsiteY49" fmla="*/ 783771 h 1756228"/>
                <a:gd name="connsiteX50" fmla="*/ 4151085 w 5330900"/>
                <a:gd name="connsiteY50" fmla="*/ 827314 h 1756228"/>
                <a:gd name="connsiteX51" fmla="*/ 4194628 w 5330900"/>
                <a:gd name="connsiteY51" fmla="*/ 856343 h 1756228"/>
                <a:gd name="connsiteX52" fmla="*/ 4238171 w 5330900"/>
                <a:gd name="connsiteY52" fmla="*/ 899885 h 1756228"/>
                <a:gd name="connsiteX53" fmla="*/ 4360252 w 5330900"/>
                <a:gd name="connsiteY53" fmla="*/ 1563354 h 1756228"/>
                <a:gd name="connsiteX54" fmla="*/ 4472092 w 5330900"/>
                <a:gd name="connsiteY54" fmla="*/ 1638380 h 1756228"/>
                <a:gd name="connsiteX55" fmla="*/ 4689800 w 5330900"/>
                <a:gd name="connsiteY55" fmla="*/ 1642915 h 1756228"/>
                <a:gd name="connsiteX56" fmla="*/ 4814201 w 5330900"/>
                <a:gd name="connsiteY56" fmla="*/ 1627559 h 1756228"/>
                <a:gd name="connsiteX57" fmla="*/ 4881163 w 5330900"/>
                <a:gd name="connsiteY57" fmla="*/ 1670122 h 1756228"/>
                <a:gd name="connsiteX58" fmla="*/ 4969584 w 5330900"/>
                <a:gd name="connsiteY58" fmla="*/ 1695856 h 1756228"/>
                <a:gd name="connsiteX59" fmla="*/ 5330900 w 5330900"/>
                <a:gd name="connsiteY59" fmla="*/ 1747982 h 175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5330900" h="1756228">
                  <a:moveTo>
                    <a:pt x="0" y="1756228"/>
                  </a:moveTo>
                  <a:cubicBezTo>
                    <a:pt x="38950" y="1748438"/>
                    <a:pt x="128086" y="1733732"/>
                    <a:pt x="159657" y="1712685"/>
                  </a:cubicBezTo>
                  <a:cubicBezTo>
                    <a:pt x="215930" y="1675171"/>
                    <a:pt x="186651" y="1689173"/>
                    <a:pt x="246742" y="1669143"/>
                  </a:cubicBezTo>
                  <a:cubicBezTo>
                    <a:pt x="275771" y="1649790"/>
                    <a:pt x="302361" y="1696293"/>
                    <a:pt x="326513" y="1691552"/>
                  </a:cubicBezTo>
                  <a:cubicBezTo>
                    <a:pt x="350665" y="1686811"/>
                    <a:pt x="335380" y="1678209"/>
                    <a:pt x="391653" y="1640695"/>
                  </a:cubicBezTo>
                  <a:cubicBezTo>
                    <a:pt x="481621" y="1663395"/>
                    <a:pt x="493505" y="1668979"/>
                    <a:pt x="537145" y="1670537"/>
                  </a:cubicBezTo>
                  <a:cubicBezTo>
                    <a:pt x="580785" y="1672095"/>
                    <a:pt x="634159" y="1693818"/>
                    <a:pt x="653492" y="1650043"/>
                  </a:cubicBezTo>
                  <a:cubicBezTo>
                    <a:pt x="672825" y="1606268"/>
                    <a:pt x="648362" y="1462759"/>
                    <a:pt x="653142" y="1407885"/>
                  </a:cubicBezTo>
                  <a:cubicBezTo>
                    <a:pt x="657922" y="1353011"/>
                    <a:pt x="672495" y="1349828"/>
                    <a:pt x="682171" y="1320800"/>
                  </a:cubicBezTo>
                  <a:cubicBezTo>
                    <a:pt x="687009" y="1306286"/>
                    <a:pt x="692974" y="1292100"/>
                    <a:pt x="696685" y="1277257"/>
                  </a:cubicBezTo>
                  <a:lnTo>
                    <a:pt x="711200" y="1219200"/>
                  </a:lnTo>
                  <a:cubicBezTo>
                    <a:pt x="716038" y="1132114"/>
                    <a:pt x="717445" y="1044770"/>
                    <a:pt x="725714" y="957943"/>
                  </a:cubicBezTo>
                  <a:cubicBezTo>
                    <a:pt x="727164" y="942712"/>
                    <a:pt x="730671" y="926347"/>
                    <a:pt x="740228" y="914400"/>
                  </a:cubicBezTo>
                  <a:cubicBezTo>
                    <a:pt x="751125" y="900778"/>
                    <a:pt x="767830" y="892456"/>
                    <a:pt x="783771" y="885371"/>
                  </a:cubicBezTo>
                  <a:cubicBezTo>
                    <a:pt x="811733" y="872944"/>
                    <a:pt x="870857" y="856343"/>
                    <a:pt x="870857" y="856343"/>
                  </a:cubicBezTo>
                  <a:cubicBezTo>
                    <a:pt x="998069" y="729131"/>
                    <a:pt x="842392" y="890501"/>
                    <a:pt x="943428" y="769257"/>
                  </a:cubicBezTo>
                  <a:cubicBezTo>
                    <a:pt x="956569" y="753488"/>
                    <a:pt x="972457" y="740228"/>
                    <a:pt x="986971" y="725714"/>
                  </a:cubicBezTo>
                  <a:cubicBezTo>
                    <a:pt x="1018638" y="630712"/>
                    <a:pt x="974656" y="723954"/>
                    <a:pt x="1045028" y="667657"/>
                  </a:cubicBezTo>
                  <a:cubicBezTo>
                    <a:pt x="1058650" y="656760"/>
                    <a:pt x="1060929" y="635601"/>
                    <a:pt x="1074057" y="624114"/>
                  </a:cubicBezTo>
                  <a:cubicBezTo>
                    <a:pt x="1135483" y="570367"/>
                    <a:pt x="1144879" y="571478"/>
                    <a:pt x="1204685" y="551543"/>
                  </a:cubicBezTo>
                  <a:cubicBezTo>
                    <a:pt x="1214361" y="537029"/>
                    <a:pt x="1218921" y="517245"/>
                    <a:pt x="1233714" y="508000"/>
                  </a:cubicBezTo>
                  <a:cubicBezTo>
                    <a:pt x="1259662" y="491783"/>
                    <a:pt x="1320800" y="478971"/>
                    <a:pt x="1320800" y="478971"/>
                  </a:cubicBezTo>
                  <a:cubicBezTo>
                    <a:pt x="1445579" y="395785"/>
                    <a:pt x="1287708" y="495517"/>
                    <a:pt x="1407885" y="435428"/>
                  </a:cubicBezTo>
                  <a:cubicBezTo>
                    <a:pt x="1423487" y="427627"/>
                    <a:pt x="1435826" y="414201"/>
                    <a:pt x="1451428" y="406400"/>
                  </a:cubicBezTo>
                  <a:cubicBezTo>
                    <a:pt x="1465112" y="399558"/>
                    <a:pt x="1480260" y="396088"/>
                    <a:pt x="1494971" y="391885"/>
                  </a:cubicBezTo>
                  <a:cubicBezTo>
                    <a:pt x="1553893" y="375050"/>
                    <a:pt x="1605536" y="365886"/>
                    <a:pt x="1669142" y="362857"/>
                  </a:cubicBezTo>
                  <a:cubicBezTo>
                    <a:pt x="1833522" y="355030"/>
                    <a:pt x="1998133" y="353181"/>
                    <a:pt x="2162628" y="348343"/>
                  </a:cubicBezTo>
                  <a:cubicBezTo>
                    <a:pt x="2181980" y="343505"/>
                    <a:pt x="2201578" y="339560"/>
                    <a:pt x="2220685" y="333828"/>
                  </a:cubicBezTo>
                  <a:cubicBezTo>
                    <a:pt x="2249993" y="325035"/>
                    <a:pt x="2307771" y="304800"/>
                    <a:pt x="2307771" y="304800"/>
                  </a:cubicBezTo>
                  <a:cubicBezTo>
                    <a:pt x="2397499" y="244980"/>
                    <a:pt x="2309967" y="311400"/>
                    <a:pt x="2380342" y="232228"/>
                  </a:cubicBezTo>
                  <a:cubicBezTo>
                    <a:pt x="2512907" y="83093"/>
                    <a:pt x="2430572" y="200426"/>
                    <a:pt x="2496457" y="101600"/>
                  </a:cubicBezTo>
                  <a:cubicBezTo>
                    <a:pt x="2506019" y="72915"/>
                    <a:pt x="2514420" y="34978"/>
                    <a:pt x="2540000" y="14514"/>
                  </a:cubicBezTo>
                  <a:cubicBezTo>
                    <a:pt x="2551947" y="4957"/>
                    <a:pt x="2569028" y="4838"/>
                    <a:pt x="2583542" y="0"/>
                  </a:cubicBezTo>
                  <a:cubicBezTo>
                    <a:pt x="2660952" y="4838"/>
                    <a:pt x="2739874" y="-1464"/>
                    <a:pt x="2815771" y="14514"/>
                  </a:cubicBezTo>
                  <a:cubicBezTo>
                    <a:pt x="2853287" y="22412"/>
                    <a:pt x="2863533" y="81753"/>
                    <a:pt x="2888342" y="101600"/>
                  </a:cubicBezTo>
                  <a:cubicBezTo>
                    <a:pt x="2900289" y="111157"/>
                    <a:pt x="2917371" y="111276"/>
                    <a:pt x="2931885" y="116114"/>
                  </a:cubicBezTo>
                  <a:cubicBezTo>
                    <a:pt x="3011314" y="169067"/>
                    <a:pt x="2943605" y="132973"/>
                    <a:pt x="3077028" y="159657"/>
                  </a:cubicBezTo>
                  <a:cubicBezTo>
                    <a:pt x="3092030" y="162657"/>
                    <a:pt x="3105728" y="170460"/>
                    <a:pt x="3120571" y="174171"/>
                  </a:cubicBezTo>
                  <a:cubicBezTo>
                    <a:pt x="3203454" y="194891"/>
                    <a:pt x="3176688" y="180846"/>
                    <a:pt x="3251200" y="203200"/>
                  </a:cubicBezTo>
                  <a:cubicBezTo>
                    <a:pt x="3427890" y="256207"/>
                    <a:pt x="3262522" y="213286"/>
                    <a:pt x="3396342" y="246743"/>
                  </a:cubicBezTo>
                  <a:cubicBezTo>
                    <a:pt x="3410856" y="256419"/>
                    <a:pt x="3423945" y="268686"/>
                    <a:pt x="3439885" y="275771"/>
                  </a:cubicBezTo>
                  <a:cubicBezTo>
                    <a:pt x="3467847" y="288198"/>
                    <a:pt x="3501511" y="287827"/>
                    <a:pt x="3526971" y="304800"/>
                  </a:cubicBezTo>
                  <a:lnTo>
                    <a:pt x="3570514" y="333828"/>
                  </a:lnTo>
                  <a:cubicBezTo>
                    <a:pt x="3619301" y="480192"/>
                    <a:pt x="3544856" y="253141"/>
                    <a:pt x="3599542" y="435428"/>
                  </a:cubicBezTo>
                  <a:cubicBezTo>
                    <a:pt x="3619941" y="503425"/>
                    <a:pt x="3617078" y="526746"/>
                    <a:pt x="3672114" y="566057"/>
                  </a:cubicBezTo>
                  <a:cubicBezTo>
                    <a:pt x="3697913" y="584485"/>
                    <a:pt x="3742131" y="600576"/>
                    <a:pt x="3773714" y="609600"/>
                  </a:cubicBezTo>
                  <a:cubicBezTo>
                    <a:pt x="3809213" y="619743"/>
                    <a:pt x="3892985" y="635895"/>
                    <a:pt x="3918857" y="653143"/>
                  </a:cubicBezTo>
                  <a:lnTo>
                    <a:pt x="4005942" y="711200"/>
                  </a:lnTo>
                  <a:cubicBezTo>
                    <a:pt x="4015618" y="725714"/>
                    <a:pt x="4020178" y="745498"/>
                    <a:pt x="4034971" y="754743"/>
                  </a:cubicBezTo>
                  <a:cubicBezTo>
                    <a:pt x="4060919" y="770960"/>
                    <a:pt x="4122057" y="783771"/>
                    <a:pt x="4122057" y="783771"/>
                  </a:cubicBezTo>
                  <a:cubicBezTo>
                    <a:pt x="4131733" y="798285"/>
                    <a:pt x="4138750" y="814979"/>
                    <a:pt x="4151085" y="827314"/>
                  </a:cubicBezTo>
                  <a:cubicBezTo>
                    <a:pt x="4163420" y="839649"/>
                    <a:pt x="4181227" y="845176"/>
                    <a:pt x="4194628" y="856343"/>
                  </a:cubicBezTo>
                  <a:cubicBezTo>
                    <a:pt x="4210397" y="869483"/>
                    <a:pt x="4223657" y="885371"/>
                    <a:pt x="4238171" y="899885"/>
                  </a:cubicBezTo>
                  <a:cubicBezTo>
                    <a:pt x="4319238" y="1143085"/>
                    <a:pt x="4321265" y="1440272"/>
                    <a:pt x="4360252" y="1563354"/>
                  </a:cubicBezTo>
                  <a:cubicBezTo>
                    <a:pt x="4399239" y="1686436"/>
                    <a:pt x="4417167" y="1625120"/>
                    <a:pt x="4472092" y="1638380"/>
                  </a:cubicBezTo>
                  <a:cubicBezTo>
                    <a:pt x="4527017" y="1651640"/>
                    <a:pt x="4632782" y="1644718"/>
                    <a:pt x="4689800" y="1642915"/>
                  </a:cubicBezTo>
                  <a:cubicBezTo>
                    <a:pt x="4746818" y="1641112"/>
                    <a:pt x="4782307" y="1623025"/>
                    <a:pt x="4814201" y="1627559"/>
                  </a:cubicBezTo>
                  <a:cubicBezTo>
                    <a:pt x="4846095" y="1632093"/>
                    <a:pt x="4855266" y="1658739"/>
                    <a:pt x="4881163" y="1670122"/>
                  </a:cubicBezTo>
                  <a:cubicBezTo>
                    <a:pt x="4907060" y="1681505"/>
                    <a:pt x="4894628" y="1682879"/>
                    <a:pt x="4969584" y="1695856"/>
                  </a:cubicBezTo>
                  <a:cubicBezTo>
                    <a:pt x="5044540" y="1708833"/>
                    <a:pt x="5311547" y="1747982"/>
                    <a:pt x="5330900" y="1747982"/>
                  </a:cubicBezTo>
                </a:path>
              </a:pathLst>
            </a:cu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2891449" y="2425074"/>
              <a:ext cx="156330" cy="612040"/>
              <a:chOff x="2895600" y="2387600"/>
              <a:chExt cx="152400" cy="878114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0" name="Straight Connector 99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/>
            <p:cNvGrpSpPr/>
            <p:nvPr/>
          </p:nvGrpSpPr>
          <p:grpSpPr>
            <a:xfrm>
              <a:off x="6587163" y="2425074"/>
              <a:ext cx="156330" cy="612040"/>
              <a:chOff x="2895600" y="2387600"/>
              <a:chExt cx="152400" cy="878114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2895600" y="2387600"/>
                <a:ext cx="152400" cy="878114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5" name="Straight Connector 94"/>
              <p:cNvCxnSpPr/>
              <p:nvPr/>
            </p:nvCxnSpPr>
            <p:spPr>
              <a:xfrm>
                <a:off x="2895600" y="2470798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2895600" y="2573542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2895600" y="273008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2895600" y="2944550"/>
                <a:ext cx="1524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Group 9"/>
          <p:cNvGrpSpPr/>
          <p:nvPr/>
        </p:nvGrpSpPr>
        <p:grpSpPr>
          <a:xfrm>
            <a:off x="5493739" y="1747406"/>
            <a:ext cx="3443485" cy="369332"/>
            <a:chOff x="5493739" y="1747406"/>
            <a:chExt cx="3443485" cy="369332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5493739" y="1755938"/>
              <a:ext cx="344348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/>
                <p:cNvSpPr txBox="1"/>
                <p:nvPr/>
              </p:nvSpPr>
              <p:spPr>
                <a:xfrm>
                  <a:off x="7028372" y="1747406"/>
                  <a:ext cx="10235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89" name="TextBox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8372" y="1747406"/>
                  <a:ext cx="102355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8333" r="-5357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/>
          <p:cNvGrpSpPr/>
          <p:nvPr/>
        </p:nvGrpSpPr>
        <p:grpSpPr>
          <a:xfrm>
            <a:off x="1615435" y="1755938"/>
            <a:ext cx="3897601" cy="372675"/>
            <a:chOff x="1615435" y="1755938"/>
            <a:chExt cx="3897601" cy="3726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3136420" y="1759281"/>
                  <a:ext cx="112402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𝑊</m:t>
                      </m:r>
                    </m:oMath>
                  </a14:m>
                  <a:r>
                    <a:rPr lang="en-GB" dirty="0"/>
                    <a:t> metres</a:t>
                  </a:r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6420" y="1759281"/>
                  <a:ext cx="112402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8333" r="-4891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0" name="Straight Arrow Connector 89"/>
            <p:cNvCxnSpPr/>
            <p:nvPr/>
          </p:nvCxnSpPr>
          <p:spPr>
            <a:xfrm>
              <a:off x="1615435" y="1755938"/>
              <a:ext cx="3897601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258" y="3105804"/>
                <a:ext cx="3680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Time to pass signal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seconds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58" y="3105804"/>
                <a:ext cx="3680046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325" t="-6557" r="-993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>
              <a:xfrm>
                <a:off x="4206158" y="3105804"/>
                <a:ext cx="48395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Time to pass through tunnel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seconds</a:t>
                </a:r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158" y="3105804"/>
                <a:ext cx="4839530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134" t="-6557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1865461" y="3538073"/>
                <a:ext cx="3066735" cy="3313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/>
                  <a:t>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𝐿</m:t>
                        </m:r>
                      </m:num>
                      <m:den>
                        <m:sSub>
                          <m:sSub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GB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𝑊</m:t>
                        </m:r>
                        <m:r>
                          <a:rPr lang="en-GB" sz="2400" b="0" i="1" dirty="0" smtClean="0">
                            <a:latin typeface="Cambria Math"/>
                          </a:rPr>
                          <m:t>+</m:t>
                        </m:r>
                        <m:r>
                          <a:rPr lang="en-GB" sz="2400" b="0" i="1" dirty="0" smtClean="0">
                            <a:latin typeface="Cambria Math"/>
                          </a:rPr>
                          <m:t>𝐿</m:t>
                        </m:r>
                      </m:num>
                      <m:den>
                        <m:sSub>
                          <m:sSub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GB" sz="2400" dirty="0"/>
              </a:p>
              <a:p>
                <a:endParaRPr lang="en-GB" dirty="0"/>
              </a:p>
              <a:p>
                <a:r>
                  <a:rPr lang="en-GB" b="0" dirty="0"/>
                  <a:t>       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𝑊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+</m:t>
                    </m:r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b="0" i="1" dirty="0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𝑊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𝐿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GB" b="0" i="1" dirty="0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𝑊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𝐿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/>
                          </a:rPr>
                          <m:t>𝑊</m:t>
                        </m:r>
                      </m:den>
                    </m:f>
                    <m:r>
                      <a:rPr lang="en-GB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GB" sz="2400" b="0" i="1" dirty="0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461" y="3538073"/>
                <a:ext cx="3066735" cy="331353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374850" y="3538073"/>
                <a:ext cx="3066735" cy="27020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/>
                  <a:t>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b="0" i="1" dirty="0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400" b="0" i="1" dirty="0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GB" sz="2400" b="0" i="1" dirty="0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GB" sz="2400" b="0" i="1" dirty="0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GB" sz="2400" dirty="0"/>
              </a:p>
              <a:p>
                <a:endParaRPr lang="en-GB" dirty="0"/>
              </a:p>
              <a:p>
                <a:r>
                  <a:rPr lang="en-GB" b="0" dirty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=2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=3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GB" sz="2800" b="0" i="1" smtClean="0">
                        <a:latin typeface="Cambria Math"/>
                      </a:rPr>
                      <m:t>=3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850" y="3538073"/>
                <a:ext cx="3066735" cy="27020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210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uiExpand="1" build="p"/>
      <p:bldP spid="8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94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44549" y="1600200"/>
                <a:ext cx="8442251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The length of the train is half the length of the tunnel in all cases because the ratio of times is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dirty="0"/>
                  <a:t>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Each worksheet has a letter to throw pupils off the scent.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549" y="1600200"/>
                <a:ext cx="8442251" cy="4525963"/>
              </a:xfrm>
              <a:blipFill>
                <a:blip r:embed="rId2"/>
                <a:stretch>
                  <a:fillRect l="-1805"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38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1051</Words>
  <Application>Microsoft Office PowerPoint</Application>
  <PresentationFormat>On-screen Show (4:3)</PresentationFormat>
  <Paragraphs>179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Bradley Hand ITC</vt:lpstr>
      <vt:lpstr>Calibri</vt:lpstr>
      <vt:lpstr>Cambria Math</vt:lpstr>
      <vt:lpstr>Comic Sans MS</vt:lpstr>
      <vt:lpstr>Office Theme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PowerPoint Presentation</vt:lpstr>
      <vt:lpstr>Note to Teacher</vt:lpstr>
      <vt:lpstr>RESOURCES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  <vt:lpstr>Train Length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Runaway Train</dc:title>
  <dc:creator>John</dc:creator>
  <cp:lastModifiedBy>John Burke</cp:lastModifiedBy>
  <cp:revision>28</cp:revision>
  <cp:lastPrinted>2018-03-14T08:25:39Z</cp:lastPrinted>
  <dcterms:created xsi:type="dcterms:W3CDTF">2018-03-13T19:26:27Z</dcterms:created>
  <dcterms:modified xsi:type="dcterms:W3CDTF">2020-08-05T07:07:39Z</dcterms:modified>
</cp:coreProperties>
</file>